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29"/>
  </p:notesMasterIdLst>
  <p:sldIdLst>
    <p:sldId id="256" r:id="rId2"/>
    <p:sldId id="265" r:id="rId3"/>
    <p:sldId id="293" r:id="rId4"/>
    <p:sldId id="269" r:id="rId5"/>
    <p:sldId id="267" r:id="rId6"/>
    <p:sldId id="270" r:id="rId7"/>
    <p:sldId id="278" r:id="rId8"/>
    <p:sldId id="279" r:id="rId9"/>
    <p:sldId id="271" r:id="rId10"/>
    <p:sldId id="272" r:id="rId11"/>
    <p:sldId id="273" r:id="rId12"/>
    <p:sldId id="280" r:id="rId13"/>
    <p:sldId id="277" r:id="rId14"/>
    <p:sldId id="281" r:id="rId15"/>
    <p:sldId id="282" r:id="rId16"/>
    <p:sldId id="283" r:id="rId17"/>
    <p:sldId id="284" r:id="rId18"/>
    <p:sldId id="275" r:id="rId19"/>
    <p:sldId id="289" r:id="rId20"/>
    <p:sldId id="276" r:id="rId21"/>
    <p:sldId id="291" r:id="rId22"/>
    <p:sldId id="292" r:id="rId23"/>
    <p:sldId id="290" r:id="rId24"/>
    <p:sldId id="285" r:id="rId25"/>
    <p:sldId id="286" r:id="rId26"/>
    <p:sldId id="287" r:id="rId27"/>
    <p:sldId id="28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6F"/>
    <a:srgbClr val="598D94"/>
    <a:srgbClr val="F99900"/>
    <a:srgbClr val="2F2F2F"/>
    <a:srgbClr val="373737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6F69E-BA9F-0F4F-B488-E637B1738F9F}" v="1748" dt="2023-08-24T19:41:37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85"/>
    <p:restoredTop sz="94572"/>
  </p:normalViewPr>
  <p:slideViewPr>
    <p:cSldViewPr snapToGrid="0">
      <p:cViewPr>
        <p:scale>
          <a:sx n="108" d="100"/>
          <a:sy n="108" d="100"/>
        </p:scale>
        <p:origin x="51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ia Sjögren" userId="1451a4eefa6787ea" providerId="LiveId" clId="{6806F69E-BA9F-0F4F-B488-E637B1738F9F}"/>
    <pc:docChg chg="undo redo custSel addSld delSld modSld sldOrd modMainMaster modNotesMaster">
      <pc:chgData name="Emilia Sjögren" userId="1451a4eefa6787ea" providerId="LiveId" clId="{6806F69E-BA9F-0F4F-B488-E637B1738F9F}" dt="2023-08-24T19:43:01.500" v="6999" actId="20578"/>
      <pc:docMkLst>
        <pc:docMk/>
      </pc:docMkLst>
      <pc:sldChg chg="addSp delSp modSp mod modTransition">
        <pc:chgData name="Emilia Sjögren" userId="1451a4eefa6787ea" providerId="LiveId" clId="{6806F69E-BA9F-0F4F-B488-E637B1738F9F}" dt="2023-08-22T16:37:51.017" v="2985" actId="20577"/>
        <pc:sldMkLst>
          <pc:docMk/>
          <pc:sldMk cId="3796947057" sldId="256"/>
        </pc:sldMkLst>
        <pc:spChg chg="mod">
          <ac:chgData name="Emilia Sjögren" userId="1451a4eefa6787ea" providerId="LiveId" clId="{6806F69E-BA9F-0F4F-B488-E637B1738F9F}" dt="2023-08-22T04:15:44.275" v="526" actId="1076"/>
          <ac:spMkLst>
            <pc:docMk/>
            <pc:sldMk cId="3796947057" sldId="256"/>
            <ac:spMk id="2" creationId="{6B61E24B-D726-1581-5554-E8609B963C05}"/>
          </ac:spMkLst>
        </pc:spChg>
        <pc:spChg chg="mod">
          <ac:chgData name="Emilia Sjögren" userId="1451a4eefa6787ea" providerId="LiveId" clId="{6806F69E-BA9F-0F4F-B488-E637B1738F9F}" dt="2023-08-22T16:37:51.017" v="2985" actId="20577"/>
          <ac:spMkLst>
            <pc:docMk/>
            <pc:sldMk cId="3796947057" sldId="256"/>
            <ac:spMk id="3" creationId="{CF08EFC2-FB14-03E6-A5A0-46612600A439}"/>
          </ac:spMkLst>
        </pc:spChg>
        <pc:spChg chg="add del mod">
          <ac:chgData name="Emilia Sjögren" userId="1451a4eefa6787ea" providerId="LiveId" clId="{6806F69E-BA9F-0F4F-B488-E637B1738F9F}" dt="2023-08-22T03:47:03.473" v="1" actId="478"/>
          <ac:spMkLst>
            <pc:docMk/>
            <pc:sldMk cId="3796947057" sldId="256"/>
            <ac:spMk id="4" creationId="{68ECE32D-7CC6-C6B4-E64E-5B54D494741D}"/>
          </ac:spMkLst>
        </pc:spChg>
        <pc:spChg chg="add mod">
          <ac:chgData name="Emilia Sjögren" userId="1451a4eefa6787ea" providerId="LiveId" clId="{6806F69E-BA9F-0F4F-B488-E637B1738F9F}" dt="2023-08-22T04:15:44.275" v="526" actId="1076"/>
          <ac:spMkLst>
            <pc:docMk/>
            <pc:sldMk cId="3796947057" sldId="256"/>
            <ac:spMk id="5" creationId="{5809D25D-001E-279F-7A63-5970BE760779}"/>
          </ac:spMkLst>
        </pc:spChg>
        <pc:spChg chg="add mod">
          <ac:chgData name="Emilia Sjögren" userId="1451a4eefa6787ea" providerId="LiveId" clId="{6806F69E-BA9F-0F4F-B488-E637B1738F9F}" dt="2023-08-22T04:12:51.370" v="518" actId="20577"/>
          <ac:spMkLst>
            <pc:docMk/>
            <pc:sldMk cId="3796947057" sldId="256"/>
            <ac:spMk id="6" creationId="{2D486CAF-AEEC-2E70-2343-65B954F9812A}"/>
          </ac:spMkLst>
        </pc:spChg>
        <pc:picChg chg="add mod">
          <ac:chgData name="Emilia Sjögren" userId="1451a4eefa6787ea" providerId="LiveId" clId="{6806F69E-BA9F-0F4F-B488-E637B1738F9F}" dt="2023-08-22T04:14:58.169" v="523" actId="1076"/>
          <ac:picMkLst>
            <pc:docMk/>
            <pc:sldMk cId="3796947057" sldId="256"/>
            <ac:picMk id="8" creationId="{26FB3F4D-8192-AC93-C1DE-E28799CC4D15}"/>
          </ac:picMkLst>
        </pc:picChg>
      </pc:sldChg>
      <pc:sldChg chg="modSp del mod">
        <pc:chgData name="Emilia Sjögren" userId="1451a4eefa6787ea" providerId="LiveId" clId="{6806F69E-BA9F-0F4F-B488-E637B1738F9F}" dt="2023-08-22T04:04:32.222" v="272" actId="2696"/>
        <pc:sldMkLst>
          <pc:docMk/>
          <pc:sldMk cId="1015755983" sldId="257"/>
        </pc:sldMkLst>
        <pc:spChg chg="mod">
          <ac:chgData name="Emilia Sjögren" userId="1451a4eefa6787ea" providerId="LiveId" clId="{6806F69E-BA9F-0F4F-B488-E637B1738F9F}" dt="2023-08-22T04:03:31.190" v="262" actId="27636"/>
          <ac:spMkLst>
            <pc:docMk/>
            <pc:sldMk cId="1015755983" sldId="257"/>
            <ac:spMk id="2" creationId="{7FD55A4D-F765-1753-D768-D6F8B7E8448E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1015755983" sldId="257"/>
            <ac:spMk id="3" creationId="{20F0C2B6-94B2-BD20-8EFB-704436BA1EA6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1015755983" sldId="257"/>
            <ac:spMk id="4" creationId="{8DE6FB06-2A45-BF1A-AFDF-762EF04C848E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1015755983" sldId="257"/>
            <ac:spMk id="9" creationId="{DAC08A0B-452F-1F88-1B67-FCEA09B67B89}"/>
          </ac:spMkLst>
        </pc:spChg>
        <pc:picChg chg="mod">
          <ac:chgData name="Emilia Sjögren" userId="1451a4eefa6787ea" providerId="LiveId" clId="{6806F69E-BA9F-0F4F-B488-E637B1738F9F}" dt="2023-08-22T03:58:23.962" v="190"/>
          <ac:picMkLst>
            <pc:docMk/>
            <pc:sldMk cId="1015755983" sldId="257"/>
            <ac:picMk id="6" creationId="{59EA83C0-AF78-07A3-A184-84D63D81C52D}"/>
          </ac:picMkLst>
        </pc:picChg>
      </pc:sldChg>
      <pc:sldChg chg="modSp del mod">
        <pc:chgData name="Emilia Sjögren" userId="1451a4eefa6787ea" providerId="LiveId" clId="{6806F69E-BA9F-0F4F-B488-E637B1738F9F}" dt="2023-08-22T04:04:32.222" v="272" actId="2696"/>
        <pc:sldMkLst>
          <pc:docMk/>
          <pc:sldMk cId="2485245831" sldId="258"/>
        </pc:sldMkLst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2485245831" sldId="258"/>
            <ac:spMk id="2" creationId="{8DC77B1A-6573-EBF7-2BCA-9334CA26EEF1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2485245831" sldId="258"/>
            <ac:spMk id="3" creationId="{35C58A2B-D4A0-C5BD-BC30-48D158831012}"/>
          </ac:spMkLst>
        </pc:spChg>
        <pc:spChg chg="mod">
          <ac:chgData name="Emilia Sjögren" userId="1451a4eefa6787ea" providerId="LiveId" clId="{6806F69E-BA9F-0F4F-B488-E637B1738F9F}" dt="2023-08-22T03:59:22.101" v="202" actId="27636"/>
          <ac:spMkLst>
            <pc:docMk/>
            <pc:sldMk cId="2485245831" sldId="258"/>
            <ac:spMk id="4" creationId="{100EF024-2F04-5516-B776-EFE48A3FF0AC}"/>
          </ac:spMkLst>
        </pc:spChg>
        <pc:spChg chg="mod">
          <ac:chgData name="Emilia Sjögren" userId="1451a4eefa6787ea" providerId="LiveId" clId="{6806F69E-BA9F-0F4F-B488-E637B1738F9F}" dt="2023-08-22T03:58:24.643" v="193" actId="27636"/>
          <ac:spMkLst>
            <pc:docMk/>
            <pc:sldMk cId="2485245831" sldId="258"/>
            <ac:spMk id="7" creationId="{4CECA6AA-A14B-2076-9AD2-0EE3F8A3720B}"/>
          </ac:spMkLst>
        </pc:spChg>
      </pc:sldChg>
      <pc:sldChg chg="delSp modSp del mod chgLayout modNotes">
        <pc:chgData name="Emilia Sjögren" userId="1451a4eefa6787ea" providerId="LiveId" clId="{6806F69E-BA9F-0F4F-B488-E637B1738F9F}" dt="2023-08-22T04:04:32.222" v="272" actId="2696"/>
        <pc:sldMkLst>
          <pc:docMk/>
          <pc:sldMk cId="1840183674" sldId="259"/>
        </pc:sldMkLst>
        <pc:spChg chg="mod ord">
          <ac:chgData name="Emilia Sjögren" userId="1451a4eefa6787ea" providerId="LiveId" clId="{6806F69E-BA9F-0F4F-B488-E637B1738F9F}" dt="2023-08-22T04:04:18.715" v="269" actId="700"/>
          <ac:spMkLst>
            <pc:docMk/>
            <pc:sldMk cId="1840183674" sldId="259"/>
            <ac:spMk id="2" creationId="{476FE110-C53B-0027-2E59-E044FC5D9BE6}"/>
          </ac:spMkLst>
        </pc:spChg>
        <pc:spChg chg="mod ord">
          <ac:chgData name="Emilia Sjögren" userId="1451a4eefa6787ea" providerId="LiveId" clId="{6806F69E-BA9F-0F4F-B488-E637B1738F9F}" dt="2023-08-22T04:04:18.715" v="269" actId="700"/>
          <ac:spMkLst>
            <pc:docMk/>
            <pc:sldMk cId="1840183674" sldId="259"/>
            <ac:spMk id="3" creationId="{2D83C7F4-8E09-6890-55EA-20395EAD0E85}"/>
          </ac:spMkLst>
        </pc:spChg>
        <pc:spChg chg="del mod">
          <ac:chgData name="Emilia Sjögren" userId="1451a4eefa6787ea" providerId="LiveId" clId="{6806F69E-BA9F-0F4F-B488-E637B1738F9F}" dt="2023-08-22T04:04:24.845" v="271" actId="478"/>
          <ac:spMkLst>
            <pc:docMk/>
            <pc:sldMk cId="1840183674" sldId="259"/>
            <ac:spMk id="9" creationId="{F2354078-8CAF-1B5E-AB3B-6BDCAA868788}"/>
          </ac:spMkLst>
        </pc:spChg>
        <pc:picChg chg="mod ord">
          <ac:chgData name="Emilia Sjögren" userId="1451a4eefa6787ea" providerId="LiveId" clId="{6806F69E-BA9F-0F4F-B488-E637B1738F9F}" dt="2023-08-22T04:04:18.715" v="269" actId="700"/>
          <ac:picMkLst>
            <pc:docMk/>
            <pc:sldMk cId="1840183674" sldId="259"/>
            <ac:picMk id="5" creationId="{1DB4B839-69A8-8E70-A25D-F549C0EC05A6}"/>
          </ac:picMkLst>
        </pc:picChg>
        <pc:picChg chg="mod">
          <ac:chgData name="Emilia Sjögren" userId="1451a4eefa6787ea" providerId="LiveId" clId="{6806F69E-BA9F-0F4F-B488-E637B1738F9F}" dt="2023-08-22T03:58:23.962" v="190"/>
          <ac:picMkLst>
            <pc:docMk/>
            <pc:sldMk cId="1840183674" sldId="259"/>
            <ac:picMk id="7" creationId="{F0014905-A5A9-FD3D-DA38-333CE29D767C}"/>
          </ac:picMkLst>
        </pc:picChg>
      </pc:sldChg>
      <pc:sldChg chg="modSp del">
        <pc:chgData name="Emilia Sjögren" userId="1451a4eefa6787ea" providerId="LiveId" clId="{6806F69E-BA9F-0F4F-B488-E637B1738F9F}" dt="2023-08-22T04:04:32.222" v="272" actId="2696"/>
        <pc:sldMkLst>
          <pc:docMk/>
          <pc:sldMk cId="4164184174" sldId="262"/>
        </pc:sldMkLst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4164184174" sldId="262"/>
            <ac:spMk id="2" creationId="{476FE110-C53B-0027-2E59-E044FC5D9BE6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4164184174" sldId="262"/>
            <ac:spMk id="3" creationId="{0BE2C96D-9A2A-42F0-84E9-8539B668F32B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4164184174" sldId="262"/>
            <ac:spMk id="4" creationId="{C628CF65-ECF8-FFB1-E136-53296DFFA7B7}"/>
          </ac:spMkLst>
        </pc:spChg>
      </pc:sldChg>
      <pc:sldChg chg="modSp del mod">
        <pc:chgData name="Emilia Sjögren" userId="1451a4eefa6787ea" providerId="LiveId" clId="{6806F69E-BA9F-0F4F-B488-E637B1738F9F}" dt="2023-08-22T04:04:34.222" v="273" actId="2696"/>
        <pc:sldMkLst>
          <pc:docMk/>
          <pc:sldMk cId="1473103941" sldId="263"/>
        </pc:sldMkLst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1473103941" sldId="263"/>
            <ac:spMk id="5" creationId="{FE0BE20A-4AC1-4E01-36BB-138EF9C1BAC0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1473103941" sldId="263"/>
            <ac:spMk id="6" creationId="{2F1AC549-88DA-D756-4696-9D27899D6D7E}"/>
          </ac:spMkLst>
        </pc:spChg>
        <pc:spChg chg="mod">
          <ac:chgData name="Emilia Sjögren" userId="1451a4eefa6787ea" providerId="LiveId" clId="{6806F69E-BA9F-0F4F-B488-E637B1738F9F}" dt="2023-08-22T03:59:30.185" v="204" actId="27636"/>
          <ac:spMkLst>
            <pc:docMk/>
            <pc:sldMk cId="1473103941" sldId="263"/>
            <ac:spMk id="10" creationId="{55A03ABA-83EC-7C46-2553-646FC150C5A5}"/>
          </ac:spMkLst>
        </pc:spChg>
      </pc:sldChg>
      <pc:sldChg chg="modSp del">
        <pc:chgData name="Emilia Sjögren" userId="1451a4eefa6787ea" providerId="LiveId" clId="{6806F69E-BA9F-0F4F-B488-E637B1738F9F}" dt="2023-08-22T06:22:10.179" v="2340" actId="2696"/>
        <pc:sldMkLst>
          <pc:docMk/>
          <pc:sldMk cId="3645998981" sldId="264"/>
        </pc:sldMkLst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3645998981" sldId="264"/>
            <ac:spMk id="2" creationId="{8DC77B1A-6573-EBF7-2BCA-9334CA26EEF1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k cId="3645998981" sldId="264"/>
            <ac:spMk id="3" creationId="{35C58A2B-D4A0-C5BD-BC30-48D158831012}"/>
          </ac:spMkLst>
        </pc:spChg>
        <pc:picChg chg="mod">
          <ac:chgData name="Emilia Sjögren" userId="1451a4eefa6787ea" providerId="LiveId" clId="{6806F69E-BA9F-0F4F-B488-E637B1738F9F}" dt="2023-08-22T03:58:23.962" v="190"/>
          <ac:picMkLst>
            <pc:docMk/>
            <pc:sldMk cId="3645998981" sldId="264"/>
            <ac:picMk id="8" creationId="{7D32F56A-940A-AE5D-737A-F82567417B5A}"/>
          </ac:picMkLst>
        </pc:picChg>
      </pc:sldChg>
      <pc:sldChg chg="addSp delSp modSp new mod modTransition modAnim chgLayout">
        <pc:chgData name="Emilia Sjögren" userId="1451a4eefa6787ea" providerId="LiveId" clId="{6806F69E-BA9F-0F4F-B488-E637B1738F9F}" dt="2023-08-23T21:04:53.047" v="5997"/>
        <pc:sldMkLst>
          <pc:docMk/>
          <pc:sldMk cId="3649715300" sldId="265"/>
        </pc:sldMkLst>
        <pc:spChg chg="mod ord">
          <ac:chgData name="Emilia Sjögren" userId="1451a4eefa6787ea" providerId="LiveId" clId="{6806F69E-BA9F-0F4F-B488-E637B1738F9F}" dt="2023-08-22T04:22:24.234" v="827" actId="700"/>
          <ac:spMkLst>
            <pc:docMk/>
            <pc:sldMk cId="3649715300" sldId="265"/>
            <ac:spMk id="2" creationId="{E5C35F77-7D47-1E45-95C0-563F1B4E13C4}"/>
          </ac:spMkLst>
        </pc:spChg>
        <pc:spChg chg="mod ord">
          <ac:chgData name="Emilia Sjögren" userId="1451a4eefa6787ea" providerId="LiveId" clId="{6806F69E-BA9F-0F4F-B488-E637B1738F9F}" dt="2023-08-23T20:42:27.167" v="5883" actId="20577"/>
          <ac:spMkLst>
            <pc:docMk/>
            <pc:sldMk cId="3649715300" sldId="265"/>
            <ac:spMk id="3" creationId="{AB5640E0-5BCF-139D-B121-430E8B7F8DB9}"/>
          </ac:spMkLst>
        </pc:spChg>
        <pc:spChg chg="del mod">
          <ac:chgData name="Emilia Sjögren" userId="1451a4eefa6787ea" providerId="LiveId" clId="{6806F69E-BA9F-0F4F-B488-E637B1738F9F}" dt="2023-08-22T04:21:46.634" v="811" actId="478"/>
          <ac:spMkLst>
            <pc:docMk/>
            <pc:sldMk cId="3649715300" sldId="265"/>
            <ac:spMk id="4" creationId="{CDAC8D71-22CE-05BF-9C38-04B85D0FD620}"/>
          </ac:spMkLst>
        </pc:spChg>
        <pc:spChg chg="add del mod ord">
          <ac:chgData name="Emilia Sjögren" userId="1451a4eefa6787ea" providerId="LiveId" clId="{6806F69E-BA9F-0F4F-B488-E637B1738F9F}" dt="2023-08-22T04:34:09.272" v="1116" actId="478"/>
          <ac:spMkLst>
            <pc:docMk/>
            <pc:sldMk cId="3649715300" sldId="265"/>
            <ac:spMk id="6" creationId="{98C8BA96-9E36-0E35-32F0-0B3CD98348C8}"/>
          </ac:spMkLst>
        </pc:spChg>
        <pc:spChg chg="add del mod">
          <ac:chgData name="Emilia Sjögren" userId="1451a4eefa6787ea" providerId="LiveId" clId="{6806F69E-BA9F-0F4F-B488-E637B1738F9F}" dt="2023-08-22T04:34:12.524" v="1117" actId="478"/>
          <ac:spMkLst>
            <pc:docMk/>
            <pc:sldMk cId="3649715300" sldId="265"/>
            <ac:spMk id="8" creationId="{D8E09F16-C6F3-5971-DDDB-DF09C696EC16}"/>
          </ac:spMkLst>
        </pc:spChg>
        <pc:spChg chg="add mod">
          <ac:chgData name="Emilia Sjögren" userId="1451a4eefa6787ea" providerId="LiveId" clId="{6806F69E-BA9F-0F4F-B488-E637B1738F9F}" dt="2023-08-22T04:34:19.093" v="1130" actId="20577"/>
          <ac:spMkLst>
            <pc:docMk/>
            <pc:sldMk cId="3649715300" sldId="265"/>
            <ac:spMk id="9" creationId="{66E99AF2-95A2-8E08-1722-D39D0A3F5E90}"/>
          </ac:spMkLst>
        </pc:spChg>
        <pc:picChg chg="add mod">
          <ac:chgData name="Emilia Sjögren" userId="1451a4eefa6787ea" providerId="LiveId" clId="{6806F69E-BA9F-0F4F-B488-E637B1738F9F}" dt="2023-08-23T20:42:53.584" v="5888" actId="1076"/>
          <ac:picMkLst>
            <pc:docMk/>
            <pc:sldMk cId="3649715300" sldId="265"/>
            <ac:picMk id="5" creationId="{B28E1930-8AA2-EAF9-2E01-2154794EA873}"/>
          </ac:picMkLst>
        </pc:picChg>
      </pc:sldChg>
      <pc:sldChg chg="addSp delSp modSp new del mod">
        <pc:chgData name="Emilia Sjögren" userId="1451a4eefa6787ea" providerId="LiveId" clId="{6806F69E-BA9F-0F4F-B488-E637B1738F9F}" dt="2023-08-22T04:38:29.434" v="1354" actId="2696"/>
        <pc:sldMkLst>
          <pc:docMk/>
          <pc:sldMk cId="2312454507" sldId="266"/>
        </pc:sldMkLst>
        <pc:spChg chg="mod">
          <ac:chgData name="Emilia Sjögren" userId="1451a4eefa6787ea" providerId="LiveId" clId="{6806F69E-BA9F-0F4F-B488-E637B1738F9F}" dt="2023-08-22T04:24:13.295" v="854" actId="20577"/>
          <ac:spMkLst>
            <pc:docMk/>
            <pc:sldMk cId="2312454507" sldId="266"/>
            <ac:spMk id="2" creationId="{948A7981-6D26-3C5D-4555-08F960D6E34F}"/>
          </ac:spMkLst>
        </pc:spChg>
        <pc:spChg chg="add del mod">
          <ac:chgData name="Emilia Sjögren" userId="1451a4eefa6787ea" providerId="LiveId" clId="{6806F69E-BA9F-0F4F-B488-E637B1738F9F}" dt="2023-08-22T04:27:55.461" v="945"/>
          <ac:spMkLst>
            <pc:docMk/>
            <pc:sldMk cId="2312454507" sldId="266"/>
            <ac:spMk id="3" creationId="{7414501A-3C71-06D2-D25E-AFA84ED68730}"/>
          </ac:spMkLst>
        </pc:spChg>
        <pc:spChg chg="add del mod">
          <ac:chgData name="Emilia Sjögren" userId="1451a4eefa6787ea" providerId="LiveId" clId="{6806F69E-BA9F-0F4F-B488-E637B1738F9F}" dt="2023-08-22T04:27:57.728" v="946" actId="478"/>
          <ac:spMkLst>
            <pc:docMk/>
            <pc:sldMk cId="2312454507" sldId="266"/>
            <ac:spMk id="4" creationId="{C565A01F-F552-354A-30FD-83750137C5E3}"/>
          </ac:spMkLst>
        </pc:spChg>
        <pc:spChg chg="add mod">
          <ac:chgData name="Emilia Sjögren" userId="1451a4eefa6787ea" providerId="LiveId" clId="{6806F69E-BA9F-0F4F-B488-E637B1738F9F}" dt="2023-08-22T04:25:50.462" v="940" actId="1076"/>
          <ac:spMkLst>
            <pc:docMk/>
            <pc:sldMk cId="2312454507" sldId="266"/>
            <ac:spMk id="5" creationId="{2D0EAC0B-54F2-EDF2-01EA-2D5DC00F4324}"/>
          </ac:spMkLst>
        </pc:spChg>
        <pc:spChg chg="add del mod">
          <ac:chgData name="Emilia Sjögren" userId="1451a4eefa6787ea" providerId="LiveId" clId="{6806F69E-BA9F-0F4F-B488-E637B1738F9F}" dt="2023-08-22T04:31:11.851" v="1054" actId="478"/>
          <ac:spMkLst>
            <pc:docMk/>
            <pc:sldMk cId="2312454507" sldId="266"/>
            <ac:spMk id="6" creationId="{F5573E19-D833-BE83-EE86-BF09CC00FBDD}"/>
          </ac:spMkLst>
        </pc:spChg>
        <pc:spChg chg="add del mod">
          <ac:chgData name="Emilia Sjögren" userId="1451a4eefa6787ea" providerId="LiveId" clId="{6806F69E-BA9F-0F4F-B488-E637B1738F9F}" dt="2023-08-22T04:31:13.412" v="1055" actId="478"/>
          <ac:spMkLst>
            <pc:docMk/>
            <pc:sldMk cId="2312454507" sldId="266"/>
            <ac:spMk id="7" creationId="{83C25374-AB06-B937-07A3-62A5690FAFE2}"/>
          </ac:spMkLst>
        </pc:spChg>
        <pc:spChg chg="add mod">
          <ac:chgData name="Emilia Sjögren" userId="1451a4eefa6787ea" providerId="LiveId" clId="{6806F69E-BA9F-0F4F-B488-E637B1738F9F}" dt="2023-08-22T04:32:21.038" v="1071" actId="1076"/>
          <ac:spMkLst>
            <pc:docMk/>
            <pc:sldMk cId="2312454507" sldId="266"/>
            <ac:spMk id="12" creationId="{08D1E9C8-15E2-5186-9E8D-EFD821CF58AF}"/>
          </ac:spMkLst>
        </pc:spChg>
        <pc:spChg chg="add mod">
          <ac:chgData name="Emilia Sjögren" userId="1451a4eefa6787ea" providerId="LiveId" clId="{6806F69E-BA9F-0F4F-B488-E637B1738F9F}" dt="2023-08-22T04:32:24.836" v="1073" actId="1076"/>
          <ac:spMkLst>
            <pc:docMk/>
            <pc:sldMk cId="2312454507" sldId="266"/>
            <ac:spMk id="19" creationId="{E4E5ECEA-0266-85B9-46D6-7EEBC63098E8}"/>
          </ac:spMkLst>
        </pc:spChg>
        <pc:spChg chg="add mod">
          <ac:chgData name="Emilia Sjögren" userId="1451a4eefa6787ea" providerId="LiveId" clId="{6806F69E-BA9F-0F4F-B488-E637B1738F9F}" dt="2023-08-22T04:32:30.078" v="1075" actId="1076"/>
          <ac:spMkLst>
            <pc:docMk/>
            <pc:sldMk cId="2312454507" sldId="266"/>
            <ac:spMk id="20" creationId="{D22C772A-A942-4194-A7CA-A0FEBD71C7EB}"/>
          </ac:spMkLst>
        </pc:spChg>
        <pc:spChg chg="add del mod">
          <ac:chgData name="Emilia Sjögren" userId="1451a4eefa6787ea" providerId="LiveId" clId="{6806F69E-BA9F-0F4F-B488-E637B1738F9F}" dt="2023-08-22T04:33:30.420" v="1100"/>
          <ac:spMkLst>
            <pc:docMk/>
            <pc:sldMk cId="2312454507" sldId="266"/>
            <ac:spMk id="21" creationId="{AD487745-0DE2-A786-7303-A612AF1D290E}"/>
          </ac:spMkLst>
        </pc:spChg>
        <pc:spChg chg="add mod">
          <ac:chgData name="Emilia Sjögren" userId="1451a4eefa6787ea" providerId="LiveId" clId="{6806F69E-BA9F-0F4F-B488-E637B1738F9F}" dt="2023-08-22T04:34:05.298" v="1115" actId="20577"/>
          <ac:spMkLst>
            <pc:docMk/>
            <pc:sldMk cId="2312454507" sldId="266"/>
            <ac:spMk id="22" creationId="{864E946E-294E-E988-743D-523DC95B0032}"/>
          </ac:spMkLst>
        </pc:spChg>
        <pc:picChg chg="add mod modCrop">
          <ac:chgData name="Emilia Sjögren" userId="1451a4eefa6787ea" providerId="LiveId" clId="{6806F69E-BA9F-0F4F-B488-E637B1738F9F}" dt="2023-08-22T04:31:02.358" v="1050" actId="1076"/>
          <ac:picMkLst>
            <pc:docMk/>
            <pc:sldMk cId="2312454507" sldId="266"/>
            <ac:picMk id="9" creationId="{6C25DF6E-737C-4C52-B9E5-A33FCA994F2A}"/>
          </ac:picMkLst>
        </pc:picChg>
        <pc:picChg chg="add mod">
          <ac:chgData name="Emilia Sjögren" userId="1451a4eefa6787ea" providerId="LiveId" clId="{6806F69E-BA9F-0F4F-B488-E637B1738F9F}" dt="2023-08-22T04:31:02.358" v="1050" actId="1076"/>
          <ac:picMkLst>
            <pc:docMk/>
            <pc:sldMk cId="2312454507" sldId="266"/>
            <ac:picMk id="10" creationId="{D51DDDAE-81E1-793A-F0A4-7C71EF2F2F39}"/>
          </ac:picMkLst>
        </pc:picChg>
        <pc:picChg chg="add del mod">
          <ac:chgData name="Emilia Sjögren" userId="1451a4eefa6787ea" providerId="LiveId" clId="{6806F69E-BA9F-0F4F-B488-E637B1738F9F}" dt="2023-08-22T04:29:30.697" v="969" actId="478"/>
          <ac:picMkLst>
            <pc:docMk/>
            <pc:sldMk cId="2312454507" sldId="266"/>
            <ac:picMk id="11" creationId="{899FCC1E-AC57-D4A3-CE5C-5041600C04BC}"/>
          </ac:picMkLst>
        </pc:picChg>
        <pc:picChg chg="add mod">
          <ac:chgData name="Emilia Sjögren" userId="1451a4eefa6787ea" providerId="LiveId" clId="{6806F69E-BA9F-0F4F-B488-E637B1738F9F}" dt="2023-08-22T04:31:31.510" v="1061" actId="1076"/>
          <ac:picMkLst>
            <pc:docMk/>
            <pc:sldMk cId="2312454507" sldId="266"/>
            <ac:picMk id="13" creationId="{F65F6558-0DB6-503C-C9FC-BBDAA0BB6488}"/>
          </ac:picMkLst>
        </pc:picChg>
        <pc:picChg chg="add del mod">
          <ac:chgData name="Emilia Sjögren" userId="1451a4eefa6787ea" providerId="LiveId" clId="{6806F69E-BA9F-0F4F-B488-E637B1738F9F}" dt="2023-08-22T04:31:45.078" v="1062" actId="478"/>
          <ac:picMkLst>
            <pc:docMk/>
            <pc:sldMk cId="2312454507" sldId="266"/>
            <ac:picMk id="14" creationId="{EB3AED4C-6C4A-2361-F769-9E5A7E55572E}"/>
          </ac:picMkLst>
        </pc:picChg>
        <pc:picChg chg="add mod">
          <ac:chgData name="Emilia Sjögren" userId="1451a4eefa6787ea" providerId="LiveId" clId="{6806F69E-BA9F-0F4F-B488-E637B1738F9F}" dt="2023-08-22T04:31:28.434" v="1060" actId="1076"/>
          <ac:picMkLst>
            <pc:docMk/>
            <pc:sldMk cId="2312454507" sldId="266"/>
            <ac:picMk id="15" creationId="{211120C5-1E14-2FE3-FD2B-B4382EEE92A6}"/>
          </ac:picMkLst>
        </pc:picChg>
        <pc:picChg chg="add del mod">
          <ac:chgData name="Emilia Sjögren" userId="1451a4eefa6787ea" providerId="LiveId" clId="{6806F69E-BA9F-0F4F-B488-E637B1738F9F}" dt="2023-08-22T04:31:56.849" v="1066" actId="478"/>
          <ac:picMkLst>
            <pc:docMk/>
            <pc:sldMk cId="2312454507" sldId="266"/>
            <ac:picMk id="16" creationId="{3788C306-7689-DA11-D73E-272B2DD84807}"/>
          </ac:picMkLst>
        </pc:picChg>
        <pc:picChg chg="add mod">
          <ac:chgData name="Emilia Sjögren" userId="1451a4eefa6787ea" providerId="LiveId" clId="{6806F69E-BA9F-0F4F-B488-E637B1738F9F}" dt="2023-08-22T04:31:55.428" v="1065" actId="207"/>
          <ac:picMkLst>
            <pc:docMk/>
            <pc:sldMk cId="2312454507" sldId="266"/>
            <ac:picMk id="17" creationId="{5705F234-5F69-7D20-7D05-CABFDC1A74F4}"/>
          </ac:picMkLst>
        </pc:picChg>
        <pc:picChg chg="add mod">
          <ac:chgData name="Emilia Sjögren" userId="1451a4eefa6787ea" providerId="LiveId" clId="{6806F69E-BA9F-0F4F-B488-E637B1738F9F}" dt="2023-08-22T04:32:11.235" v="1069" actId="207"/>
          <ac:picMkLst>
            <pc:docMk/>
            <pc:sldMk cId="2312454507" sldId="266"/>
            <ac:picMk id="18" creationId="{54EFB2A5-E867-CC51-C0EB-CE72CACBD079}"/>
          </ac:picMkLst>
        </pc:picChg>
      </pc:sldChg>
      <pc:sldChg chg="addSp delSp modSp new mod ord modTransition delAnim modAnim">
        <pc:chgData name="Emilia Sjögren" userId="1451a4eefa6787ea" providerId="LiveId" clId="{6806F69E-BA9F-0F4F-B488-E637B1738F9F}" dt="2023-08-23T21:04:53.047" v="5997"/>
        <pc:sldMkLst>
          <pc:docMk/>
          <pc:sldMk cId="3908589376" sldId="267"/>
        </pc:sldMkLst>
        <pc:spChg chg="del">
          <ac:chgData name="Emilia Sjögren" userId="1451a4eefa6787ea" providerId="LiveId" clId="{6806F69E-BA9F-0F4F-B488-E637B1738F9F}" dt="2023-08-22T04:35:05.852" v="1137" actId="478"/>
          <ac:spMkLst>
            <pc:docMk/>
            <pc:sldMk cId="3908589376" sldId="267"/>
            <ac:spMk id="2" creationId="{50FEAFF6-1C7B-AC50-D407-80D205A0F389}"/>
          </ac:spMkLst>
        </pc:spChg>
        <pc:spChg chg="del">
          <ac:chgData name="Emilia Sjögren" userId="1451a4eefa6787ea" providerId="LiveId" clId="{6806F69E-BA9F-0F4F-B488-E637B1738F9F}" dt="2023-08-22T04:34:59.227" v="1133" actId="478"/>
          <ac:spMkLst>
            <pc:docMk/>
            <pc:sldMk cId="3908589376" sldId="267"/>
            <ac:spMk id="3" creationId="{20D08F63-EBE4-2383-8D1F-63D9D0C7B435}"/>
          </ac:spMkLst>
        </pc:spChg>
        <pc:spChg chg="add del mod">
          <ac:chgData name="Emilia Sjögren" userId="1451a4eefa6787ea" providerId="LiveId" clId="{6806F69E-BA9F-0F4F-B488-E637B1738F9F}" dt="2023-08-22T04:35:04.140" v="1136" actId="14100"/>
          <ac:spMkLst>
            <pc:docMk/>
            <pc:sldMk cId="3908589376" sldId="267"/>
            <ac:spMk id="4" creationId="{43FFC1E6-8C4D-CBB1-21EA-A797F129775D}"/>
          </ac:spMkLst>
        </pc:spChg>
        <pc:spChg chg="add mod">
          <ac:chgData name="Emilia Sjögren" userId="1451a4eefa6787ea" providerId="LiveId" clId="{6806F69E-BA9F-0F4F-B488-E637B1738F9F}" dt="2023-08-23T17:11:14.993" v="3099"/>
          <ac:spMkLst>
            <pc:docMk/>
            <pc:sldMk cId="3908589376" sldId="267"/>
            <ac:spMk id="6" creationId="{B5DA7E16-EF94-F955-883D-26D09C197B38}"/>
          </ac:spMkLst>
        </pc:spChg>
        <pc:spChg chg="add mod">
          <ac:chgData name="Emilia Sjögren" userId="1451a4eefa6787ea" providerId="LiveId" clId="{6806F69E-BA9F-0F4F-B488-E637B1738F9F}" dt="2023-08-23T17:10:48.258" v="3094" actId="1076"/>
          <ac:spMkLst>
            <pc:docMk/>
            <pc:sldMk cId="3908589376" sldId="267"/>
            <ac:spMk id="7" creationId="{EA08E0FB-D5B1-F694-B614-464F21E9CDA8}"/>
          </ac:spMkLst>
        </pc:spChg>
        <pc:spChg chg="add del mod">
          <ac:chgData name="Emilia Sjögren" userId="1451a4eefa6787ea" providerId="LiveId" clId="{6806F69E-BA9F-0F4F-B488-E637B1738F9F}" dt="2023-08-23T17:14:58.530" v="3272" actId="478"/>
          <ac:spMkLst>
            <pc:docMk/>
            <pc:sldMk cId="3908589376" sldId="267"/>
            <ac:spMk id="12" creationId="{4A8D895E-B3FE-8ADB-9D0A-FCFD581C6338}"/>
          </ac:spMkLst>
        </pc:spChg>
        <pc:spChg chg="add del mod">
          <ac:chgData name="Emilia Sjögren" userId="1451a4eefa6787ea" providerId="LiveId" clId="{6806F69E-BA9F-0F4F-B488-E637B1738F9F}" dt="2023-08-23T17:14:54.945" v="3270" actId="478"/>
          <ac:spMkLst>
            <pc:docMk/>
            <pc:sldMk cId="3908589376" sldId="267"/>
            <ac:spMk id="13" creationId="{E5671A39-26B4-7591-9723-256B1B62B2A2}"/>
          </ac:spMkLst>
        </pc:spChg>
        <pc:spChg chg="add del mod">
          <ac:chgData name="Emilia Sjögren" userId="1451a4eefa6787ea" providerId="LiveId" clId="{6806F69E-BA9F-0F4F-B488-E637B1738F9F}" dt="2023-08-22T04:38:56.831" v="1365" actId="1076"/>
          <ac:spMkLst>
            <pc:docMk/>
            <pc:sldMk cId="3908589376" sldId="267"/>
            <ac:spMk id="14" creationId="{C3EC1C6A-8644-EBD1-D038-D2C1C43C5031}"/>
          </ac:spMkLst>
        </pc:spChg>
        <pc:spChg chg="add del mod">
          <ac:chgData name="Emilia Sjögren" userId="1451a4eefa6787ea" providerId="LiveId" clId="{6806F69E-BA9F-0F4F-B488-E637B1738F9F}" dt="2023-08-22T04:38:56.179" v="1364" actId="767"/>
          <ac:spMkLst>
            <pc:docMk/>
            <pc:sldMk cId="3908589376" sldId="267"/>
            <ac:spMk id="15" creationId="{92D6F49A-E9D1-8B91-ECFA-F02A2B5C7105}"/>
          </ac:spMkLst>
        </pc:spChg>
        <pc:spChg chg="add mod">
          <ac:chgData name="Emilia Sjögren" userId="1451a4eefa6787ea" providerId="LiveId" clId="{6806F69E-BA9F-0F4F-B488-E637B1738F9F}" dt="2023-08-23T19:22:01.038" v="4517" actId="20577"/>
          <ac:spMkLst>
            <pc:docMk/>
            <pc:sldMk cId="3908589376" sldId="267"/>
            <ac:spMk id="17" creationId="{0F9041FF-2556-88FD-0C63-118972B6F93B}"/>
          </ac:spMkLst>
        </pc:spChg>
        <pc:spChg chg="add mod">
          <ac:chgData name="Emilia Sjögren" userId="1451a4eefa6787ea" providerId="LiveId" clId="{6806F69E-BA9F-0F4F-B488-E637B1738F9F}" dt="2023-08-23T19:49:03.027" v="4985" actId="20577"/>
          <ac:spMkLst>
            <pc:docMk/>
            <pc:sldMk cId="3908589376" sldId="267"/>
            <ac:spMk id="20" creationId="{6FF21A16-CE82-F275-5EC5-567C5B383210}"/>
          </ac:spMkLst>
        </pc:spChg>
        <pc:picChg chg="add mod">
          <ac:chgData name="Emilia Sjögren" userId="1451a4eefa6787ea" providerId="LiveId" clId="{6806F69E-BA9F-0F4F-B488-E637B1738F9F}" dt="2023-08-23T17:11:00.375" v="3097" actId="167"/>
          <ac:picMkLst>
            <pc:docMk/>
            <pc:sldMk cId="3908589376" sldId="267"/>
            <ac:picMk id="2" creationId="{CF5F80AA-0676-8252-C656-A09F553EBDA2}"/>
          </ac:picMkLst>
        </pc:picChg>
        <pc:picChg chg="add mod">
          <ac:chgData name="Emilia Sjögren" userId="1451a4eefa6787ea" providerId="LiveId" clId="{6806F69E-BA9F-0F4F-B488-E637B1738F9F}" dt="2023-08-23T17:10:48.258" v="3094" actId="1076"/>
          <ac:picMkLst>
            <pc:docMk/>
            <pc:sldMk cId="3908589376" sldId="267"/>
            <ac:picMk id="3" creationId="{B70B21AC-F0CB-C192-3A37-6685D23D2673}"/>
          </ac:picMkLst>
        </pc:picChg>
        <pc:picChg chg="add mod">
          <ac:chgData name="Emilia Sjögren" userId="1451a4eefa6787ea" providerId="LiveId" clId="{6806F69E-BA9F-0F4F-B488-E637B1738F9F}" dt="2023-08-23T17:10:48.258" v="3094" actId="1076"/>
          <ac:picMkLst>
            <pc:docMk/>
            <pc:sldMk cId="3908589376" sldId="267"/>
            <ac:picMk id="5" creationId="{791482DF-72D6-CE7F-C9D0-FB9C01A36712}"/>
          </ac:picMkLst>
        </pc:picChg>
        <pc:picChg chg="add del mod">
          <ac:chgData name="Emilia Sjögren" userId="1451a4eefa6787ea" providerId="LiveId" clId="{6806F69E-BA9F-0F4F-B488-E637B1738F9F}" dt="2023-08-22T07:04:54.650" v="2936" actId="478"/>
          <ac:picMkLst>
            <pc:docMk/>
            <pc:sldMk cId="3908589376" sldId="267"/>
            <ac:picMk id="6" creationId="{DC5D3758-9E23-6298-4666-FBCE240DC738}"/>
          </ac:picMkLst>
        </pc:picChg>
        <pc:picChg chg="add del mod">
          <ac:chgData name="Emilia Sjögren" userId="1451a4eefa6787ea" providerId="LiveId" clId="{6806F69E-BA9F-0F4F-B488-E637B1738F9F}" dt="2023-08-23T17:14:54.945" v="3270" actId="478"/>
          <ac:picMkLst>
            <pc:docMk/>
            <pc:sldMk cId="3908589376" sldId="267"/>
            <ac:picMk id="8" creationId="{FEDBDA4E-3581-35D0-F1C0-7B633E8C49B3}"/>
          </ac:picMkLst>
        </pc:picChg>
        <pc:picChg chg="add del mod">
          <ac:chgData name="Emilia Sjögren" userId="1451a4eefa6787ea" providerId="LiveId" clId="{6806F69E-BA9F-0F4F-B488-E637B1738F9F}" dt="2023-08-23T17:14:54.945" v="3270" actId="478"/>
          <ac:picMkLst>
            <pc:docMk/>
            <pc:sldMk cId="3908589376" sldId="267"/>
            <ac:picMk id="9" creationId="{E3782CFA-790D-8304-FC80-78AAE93E72DC}"/>
          </ac:picMkLst>
        </pc:picChg>
        <pc:picChg chg="add mod">
          <ac:chgData name="Emilia Sjögren" userId="1451a4eefa6787ea" providerId="LiveId" clId="{6806F69E-BA9F-0F4F-B488-E637B1738F9F}" dt="2023-08-23T17:11:21.402" v="3101" actId="1076"/>
          <ac:picMkLst>
            <pc:docMk/>
            <pc:sldMk cId="3908589376" sldId="267"/>
            <ac:picMk id="10" creationId="{B9AF8882-3078-5A95-D429-EBF1942B3F22}"/>
          </ac:picMkLst>
        </pc:picChg>
        <pc:picChg chg="add mod">
          <ac:chgData name="Emilia Sjögren" userId="1451a4eefa6787ea" providerId="LiveId" clId="{6806F69E-BA9F-0F4F-B488-E637B1738F9F}" dt="2023-08-23T17:13:20" v="3263" actId="1076"/>
          <ac:picMkLst>
            <pc:docMk/>
            <pc:sldMk cId="3908589376" sldId="267"/>
            <ac:picMk id="11" creationId="{BC6E331D-6BD0-A0ED-76A8-9A58DD96468E}"/>
          </ac:picMkLst>
        </pc:picChg>
        <pc:picChg chg="add del mod">
          <ac:chgData name="Emilia Sjögren" userId="1451a4eefa6787ea" providerId="LiveId" clId="{6806F69E-BA9F-0F4F-B488-E637B1738F9F}" dt="2023-08-23T17:10:51.289" v="3095" actId="478"/>
          <ac:picMkLst>
            <pc:docMk/>
            <pc:sldMk cId="3908589376" sldId="267"/>
            <ac:picMk id="15" creationId="{F1B12B51-4367-5009-259C-FB5912B72CC7}"/>
          </ac:picMkLst>
        </pc:picChg>
        <pc:picChg chg="add mod">
          <ac:chgData name="Emilia Sjögren" userId="1451a4eefa6787ea" providerId="LiveId" clId="{6806F69E-BA9F-0F4F-B488-E637B1738F9F}" dt="2023-08-23T17:10:48.258" v="3094" actId="1076"/>
          <ac:picMkLst>
            <pc:docMk/>
            <pc:sldMk cId="3908589376" sldId="267"/>
            <ac:picMk id="16" creationId="{BE833F7D-B8FF-1C82-03F7-56B992B65F66}"/>
          </ac:picMkLst>
        </pc:picChg>
        <pc:picChg chg="add del mod">
          <ac:chgData name="Emilia Sjögren" userId="1451a4eefa6787ea" providerId="LiveId" clId="{6806F69E-BA9F-0F4F-B488-E637B1738F9F}" dt="2023-08-23T17:11:17.105" v="3100" actId="478"/>
          <ac:picMkLst>
            <pc:docMk/>
            <pc:sldMk cId="3908589376" sldId="267"/>
            <ac:picMk id="18" creationId="{166F5D41-C98D-8866-71D7-3FBB410EE35F}"/>
          </ac:picMkLst>
        </pc:picChg>
        <pc:picChg chg="add mod">
          <ac:chgData name="Emilia Sjögren" userId="1451a4eefa6787ea" providerId="LiveId" clId="{6806F69E-BA9F-0F4F-B488-E637B1738F9F}" dt="2023-08-23T17:13:08.376" v="3259" actId="167"/>
          <ac:picMkLst>
            <pc:docMk/>
            <pc:sldMk cId="3908589376" sldId="267"/>
            <ac:picMk id="19" creationId="{C3AA6403-A67A-D4A4-4763-11B02B7889BA}"/>
          </ac:picMkLst>
        </pc:picChg>
        <pc:picChg chg="add del mod">
          <ac:chgData name="Emilia Sjögren" userId="1451a4eefa6787ea" providerId="LiveId" clId="{6806F69E-BA9F-0F4F-B488-E637B1738F9F}" dt="2023-08-23T17:13:02.497" v="3257" actId="478"/>
          <ac:picMkLst>
            <pc:docMk/>
            <pc:sldMk cId="3908589376" sldId="267"/>
            <ac:picMk id="21" creationId="{ED561C42-4C37-5A47-9453-D0BA5F655547}"/>
          </ac:picMkLst>
        </pc:picChg>
        <pc:picChg chg="add mod">
          <ac:chgData name="Emilia Sjögren" userId="1451a4eefa6787ea" providerId="LiveId" clId="{6806F69E-BA9F-0F4F-B488-E637B1738F9F}" dt="2023-08-23T17:14:47.839" v="3269" actId="1076"/>
          <ac:picMkLst>
            <pc:docMk/>
            <pc:sldMk cId="3908589376" sldId="267"/>
            <ac:picMk id="23" creationId="{27FEFB2F-7E7C-E8D1-9255-0D66E3DC4FDC}"/>
          </ac:picMkLst>
        </pc:picChg>
      </pc:sldChg>
      <pc:sldChg chg="addSp delSp modSp new del mod">
        <pc:chgData name="Emilia Sjögren" userId="1451a4eefa6787ea" providerId="LiveId" clId="{6806F69E-BA9F-0F4F-B488-E637B1738F9F}" dt="2023-08-22T04:50:39.420" v="1464" actId="2696"/>
        <pc:sldMkLst>
          <pc:docMk/>
          <pc:sldMk cId="1865062506" sldId="268"/>
        </pc:sldMkLst>
        <pc:spChg chg="mod">
          <ac:chgData name="Emilia Sjögren" userId="1451a4eefa6787ea" providerId="LiveId" clId="{6806F69E-BA9F-0F4F-B488-E637B1738F9F}" dt="2023-08-22T04:40:49.220" v="1411" actId="20577"/>
          <ac:spMkLst>
            <pc:docMk/>
            <pc:sldMk cId="1865062506" sldId="268"/>
            <ac:spMk id="2" creationId="{D119F8B9-93E3-7A5F-69AA-CF6D35339D38}"/>
          </ac:spMkLst>
        </pc:spChg>
        <pc:spChg chg="del">
          <ac:chgData name="Emilia Sjögren" userId="1451a4eefa6787ea" providerId="LiveId" clId="{6806F69E-BA9F-0F4F-B488-E637B1738F9F}" dt="2023-08-22T04:46:36.210" v="1413"/>
          <ac:spMkLst>
            <pc:docMk/>
            <pc:sldMk cId="1865062506" sldId="268"/>
            <ac:spMk id="3" creationId="{8570C0A8-1B4C-5EDB-F60C-B6B520963407}"/>
          </ac:spMkLst>
        </pc:spChg>
        <pc:spChg chg="add del mod">
          <ac:chgData name="Emilia Sjögren" userId="1451a4eefa6787ea" providerId="LiveId" clId="{6806F69E-BA9F-0F4F-B488-E637B1738F9F}" dt="2023-08-22T04:50:21.268" v="1460" actId="21"/>
          <ac:spMkLst>
            <pc:docMk/>
            <pc:sldMk cId="1865062506" sldId="268"/>
            <ac:spMk id="4" creationId="{52E690DD-F109-9ECA-7A75-282A45FFE114}"/>
          </ac:spMkLst>
        </pc:spChg>
        <pc:spChg chg="add del">
          <ac:chgData name="Emilia Sjögren" userId="1451a4eefa6787ea" providerId="LiveId" clId="{6806F69E-BA9F-0F4F-B488-E637B1738F9F}" dt="2023-08-22T04:49:07.869" v="1449" actId="478"/>
          <ac:spMkLst>
            <pc:docMk/>
            <pc:sldMk cId="1865062506" sldId="268"/>
            <ac:spMk id="8" creationId="{CCA8F3B7-88B4-DAB0-2E70-2D2BDCA83BF9}"/>
          </ac:spMkLst>
        </pc:spChg>
        <pc:picChg chg="add mod modCrop">
          <ac:chgData name="Emilia Sjögren" userId="1451a4eefa6787ea" providerId="LiveId" clId="{6806F69E-BA9F-0F4F-B488-E637B1738F9F}" dt="2023-08-22T04:49:01.928" v="1445" actId="1076"/>
          <ac:picMkLst>
            <pc:docMk/>
            <pc:sldMk cId="1865062506" sldId="268"/>
            <ac:picMk id="6" creationId="{AC901050-CE47-FA66-B5B1-97E1DA4FFFC9}"/>
          </ac:picMkLst>
        </pc:picChg>
      </pc:sldChg>
      <pc:sldChg chg="addSp delSp modSp new mod ord modTransition modAnim">
        <pc:chgData name="Emilia Sjögren" userId="1451a4eefa6787ea" providerId="LiveId" clId="{6806F69E-BA9F-0F4F-B488-E637B1738F9F}" dt="2023-08-23T21:04:53.047" v="5997"/>
        <pc:sldMkLst>
          <pc:docMk/>
          <pc:sldMk cId="2224277042" sldId="269"/>
        </pc:sldMkLst>
        <pc:spChg chg="mod">
          <ac:chgData name="Emilia Sjögren" userId="1451a4eefa6787ea" providerId="LiveId" clId="{6806F69E-BA9F-0F4F-B488-E637B1738F9F}" dt="2023-08-22T06:38:53.452" v="2735" actId="1076"/>
          <ac:spMkLst>
            <pc:docMk/>
            <pc:sldMk cId="2224277042" sldId="269"/>
            <ac:spMk id="2" creationId="{C41F1AFE-A337-6046-EF8E-A1BD0128CD84}"/>
          </ac:spMkLst>
        </pc:spChg>
        <pc:spChg chg="del">
          <ac:chgData name="Emilia Sjögren" userId="1451a4eefa6787ea" providerId="LiveId" clId="{6806F69E-BA9F-0F4F-B488-E637B1738F9F}" dt="2023-08-22T04:50:11.739" v="1459" actId="478"/>
          <ac:spMkLst>
            <pc:docMk/>
            <pc:sldMk cId="2224277042" sldId="269"/>
            <ac:spMk id="3" creationId="{033EF729-E408-0FBB-B7AA-BD0848750CBB}"/>
          </ac:spMkLst>
        </pc:spChg>
        <pc:spChg chg="del">
          <ac:chgData name="Emilia Sjögren" userId="1451a4eefa6787ea" providerId="LiveId" clId="{6806F69E-BA9F-0F4F-B488-E637B1738F9F}" dt="2023-08-22T04:50:27.664" v="1462" actId="478"/>
          <ac:spMkLst>
            <pc:docMk/>
            <pc:sldMk cId="2224277042" sldId="269"/>
            <ac:spMk id="4" creationId="{B94AF1E3-7F46-DA18-C5E1-3B71FDD4D7F6}"/>
          </ac:spMkLst>
        </pc:spChg>
        <pc:spChg chg="add mod">
          <ac:chgData name="Emilia Sjögren" userId="1451a4eefa6787ea" providerId="LiveId" clId="{6806F69E-BA9F-0F4F-B488-E637B1738F9F}" dt="2023-08-22T04:50:23.322" v="1461"/>
          <ac:spMkLst>
            <pc:docMk/>
            <pc:sldMk cId="2224277042" sldId="269"/>
            <ac:spMk id="9" creationId="{0A00112F-A159-C750-0F90-BC98C07AE437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11" creationId="{C8C1F800-C625-A759-AF01-8C50BC7E0AC3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12" creationId="{9E1C9C21-AB51-95E4-7D03-AE2E8CDF23A8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13" creationId="{D59AAB01-6FEF-35FB-6C6D-6713ED080F2A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14" creationId="{A7A4C76B-140A-456E-8C84-C1C1EF7D4316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15" creationId="{96CD4E87-4446-E9DF-ADE3-7484D323413A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16" creationId="{312A54CB-A7A1-00B4-8377-BAC4322C44B7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17" creationId="{7652A2B3-F90A-C00D-66C6-9AED6692FD38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18" creationId="{C04C7268-6628-CCAC-91A1-4902926042AE}"/>
          </ac:spMkLst>
        </pc:spChg>
        <pc:spChg chg="add mod">
          <ac:chgData name="Emilia Sjögren" userId="1451a4eefa6787ea" providerId="LiveId" clId="{6806F69E-BA9F-0F4F-B488-E637B1738F9F}" dt="2023-08-22T04:55:30.659" v="1514" actId="1076"/>
          <ac:spMkLst>
            <pc:docMk/>
            <pc:sldMk cId="2224277042" sldId="269"/>
            <ac:spMk id="22" creationId="{ACDBC294-8519-D56F-4C6F-33FEF510CC47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24" creationId="{783C4979-C9B5-0050-7D0A-247E6AE88E05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25" creationId="{C3BF92A1-70BA-B71C-0AC7-B8B6AB9F9C11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26" creationId="{A2B6E6C5-0FE7-35D5-96E2-EB3747D3A3C6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27" creationId="{A29D40D0-6001-A9E3-4E77-166DABB238D3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28" creationId="{8C9DB204-6884-490E-A3BD-513202D82C92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29" creationId="{9103C09E-E0D0-0E9F-3F21-37D0DA3D60A0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30" creationId="{FBE0269C-FDBE-DB1F-C920-D1ECEC31692B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31" creationId="{F670CDF8-9A59-E6E6-5279-8850B29A4BCC}"/>
          </ac:spMkLst>
        </pc:spChg>
        <pc:spChg chg="mod">
          <ac:chgData name="Emilia Sjögren" userId="1451a4eefa6787ea" providerId="LiveId" clId="{6806F69E-BA9F-0F4F-B488-E637B1738F9F}" dt="2023-08-22T04:51:26.880" v="1472"/>
          <ac:spMkLst>
            <pc:docMk/>
            <pc:sldMk cId="2224277042" sldId="269"/>
            <ac:spMk id="32" creationId="{08104107-BD60-2FA2-B83A-FA8050063611}"/>
          </ac:spMkLst>
        </pc:spChg>
        <pc:spChg chg="add mod">
          <ac:chgData name="Emilia Sjögren" userId="1451a4eefa6787ea" providerId="LiveId" clId="{6806F69E-BA9F-0F4F-B488-E637B1738F9F}" dt="2023-08-22T04:56:56.383" v="1521" actId="1076"/>
          <ac:spMkLst>
            <pc:docMk/>
            <pc:sldMk cId="2224277042" sldId="269"/>
            <ac:spMk id="53" creationId="{7987D691-69E4-B867-E0E7-3768C1B070F4}"/>
          </ac:spMkLst>
        </pc:spChg>
        <pc:spChg chg="del mod">
          <ac:chgData name="Emilia Sjögren" userId="1451a4eefa6787ea" providerId="LiveId" clId="{6806F69E-BA9F-0F4F-B488-E637B1738F9F}" dt="2023-08-22T04:54:18.766" v="1500" actId="478"/>
          <ac:spMkLst>
            <pc:docMk/>
            <pc:sldMk cId="2224277042" sldId="269"/>
            <ac:spMk id="60" creationId="{99C56107-8760-3D1E-EBEB-A4FA1B439483}"/>
          </ac:spMkLst>
        </pc:spChg>
        <pc:spChg chg="del mod">
          <ac:chgData name="Emilia Sjögren" userId="1451a4eefa6787ea" providerId="LiveId" clId="{6806F69E-BA9F-0F4F-B488-E637B1738F9F}" dt="2023-08-22T04:54:25.669" v="1502" actId="478"/>
          <ac:spMkLst>
            <pc:docMk/>
            <pc:sldMk cId="2224277042" sldId="269"/>
            <ac:spMk id="61" creationId="{28DCF81C-6B3D-120B-AF89-F2D9EDEE1C28}"/>
          </ac:spMkLst>
        </pc:spChg>
        <pc:spChg chg="del mod topLvl">
          <ac:chgData name="Emilia Sjögren" userId="1451a4eefa6787ea" providerId="LiveId" clId="{6806F69E-BA9F-0F4F-B488-E637B1738F9F}" dt="2023-08-22T04:54:39.059" v="1506" actId="478"/>
          <ac:spMkLst>
            <pc:docMk/>
            <pc:sldMk cId="2224277042" sldId="269"/>
            <ac:spMk id="62" creationId="{D3321A9A-DC12-DBC9-1D89-041857614B6D}"/>
          </ac:spMkLst>
        </pc:spChg>
        <pc:spChg chg="del mod topLvl">
          <ac:chgData name="Emilia Sjögren" userId="1451a4eefa6787ea" providerId="LiveId" clId="{6806F69E-BA9F-0F4F-B488-E637B1738F9F}" dt="2023-08-22T04:54:48.757" v="1508" actId="478"/>
          <ac:spMkLst>
            <pc:docMk/>
            <pc:sldMk cId="2224277042" sldId="269"/>
            <ac:spMk id="63" creationId="{FC6C379C-580D-2CB0-9608-3C357D56F984}"/>
          </ac:spMkLst>
        </pc:spChg>
        <pc:spChg chg="add mod">
          <ac:chgData name="Emilia Sjögren" userId="1451a4eefa6787ea" providerId="LiveId" clId="{6806F69E-BA9F-0F4F-B488-E637B1738F9F}" dt="2023-08-22T04:56:56.383" v="1521" actId="1076"/>
          <ac:spMkLst>
            <pc:docMk/>
            <pc:sldMk cId="2224277042" sldId="269"/>
            <ac:spMk id="65" creationId="{48FFA415-B82E-37E5-6FA4-384F6DD4E582}"/>
          </ac:spMkLst>
        </pc:spChg>
        <pc:spChg chg="add mod">
          <ac:chgData name="Emilia Sjögren" userId="1451a4eefa6787ea" providerId="LiveId" clId="{6806F69E-BA9F-0F4F-B488-E637B1738F9F}" dt="2023-08-22T04:56:56.383" v="1521" actId="1076"/>
          <ac:spMkLst>
            <pc:docMk/>
            <pc:sldMk cId="2224277042" sldId="269"/>
            <ac:spMk id="66" creationId="{AED80157-57BC-B037-45B9-277D51F23844}"/>
          </ac:spMkLst>
        </pc:spChg>
        <pc:spChg chg="add mod">
          <ac:chgData name="Emilia Sjögren" userId="1451a4eefa6787ea" providerId="LiveId" clId="{6806F69E-BA9F-0F4F-B488-E637B1738F9F}" dt="2023-08-22T04:56:56.383" v="1521" actId="1076"/>
          <ac:spMkLst>
            <pc:docMk/>
            <pc:sldMk cId="2224277042" sldId="269"/>
            <ac:spMk id="67" creationId="{CAE156F2-D8BC-A033-F03B-209DCFD04FF6}"/>
          </ac:spMkLst>
        </pc:spChg>
        <pc:spChg chg="add mod">
          <ac:chgData name="Emilia Sjögren" userId="1451a4eefa6787ea" providerId="LiveId" clId="{6806F69E-BA9F-0F4F-B488-E637B1738F9F}" dt="2023-08-22T04:57:38.814" v="1534" actId="1076"/>
          <ac:spMkLst>
            <pc:docMk/>
            <pc:sldMk cId="2224277042" sldId="269"/>
            <ac:spMk id="85" creationId="{56E994DF-2732-C73E-D736-2C34309DBAE0}"/>
          </ac:spMkLst>
        </pc:spChg>
        <pc:spChg chg="add del mod">
          <ac:chgData name="Emilia Sjögren" userId="1451a4eefa6787ea" providerId="LiveId" clId="{6806F69E-BA9F-0F4F-B488-E637B1738F9F}" dt="2023-08-22T04:57:43.771" v="1537"/>
          <ac:spMkLst>
            <pc:docMk/>
            <pc:sldMk cId="2224277042" sldId="269"/>
            <ac:spMk id="86" creationId="{E9B8DA03-5FA7-2E84-056A-A22B0FA9CE88}"/>
          </ac:spMkLst>
        </pc:spChg>
        <pc:spChg chg="add mod">
          <ac:chgData name="Emilia Sjögren" userId="1451a4eefa6787ea" providerId="LiveId" clId="{6806F69E-BA9F-0F4F-B488-E637B1738F9F}" dt="2023-08-22T04:58:19.218" v="1551" actId="20577"/>
          <ac:spMkLst>
            <pc:docMk/>
            <pc:sldMk cId="2224277042" sldId="269"/>
            <ac:spMk id="88" creationId="{C0616860-DBA3-028D-5B60-35451CBA5C49}"/>
          </ac:spMkLst>
        </pc:spChg>
        <pc:spChg chg="add mod">
          <ac:chgData name="Emilia Sjögren" userId="1451a4eefa6787ea" providerId="LiveId" clId="{6806F69E-BA9F-0F4F-B488-E637B1738F9F}" dt="2023-08-22T04:58:21.191" v="1552" actId="20577"/>
          <ac:spMkLst>
            <pc:docMk/>
            <pc:sldMk cId="2224277042" sldId="269"/>
            <ac:spMk id="90" creationId="{DF6CD96A-40E8-88E6-DDF3-BB9745B624C7}"/>
          </ac:spMkLst>
        </pc:spChg>
        <pc:spChg chg="add mod">
          <ac:chgData name="Emilia Sjögren" userId="1451a4eefa6787ea" providerId="LiveId" clId="{6806F69E-BA9F-0F4F-B488-E637B1738F9F}" dt="2023-08-22T04:58:23.494" v="1553" actId="20577"/>
          <ac:spMkLst>
            <pc:docMk/>
            <pc:sldMk cId="2224277042" sldId="269"/>
            <ac:spMk id="92" creationId="{055BDB95-2F45-38B4-6518-87F4F6E4BE43}"/>
          </ac:spMkLst>
        </pc:spChg>
        <pc:spChg chg="add del mod">
          <ac:chgData name="Emilia Sjögren" userId="1451a4eefa6787ea" providerId="LiveId" clId="{6806F69E-BA9F-0F4F-B488-E637B1738F9F}" dt="2023-08-22T04:58:18.295" v="1549"/>
          <ac:spMkLst>
            <pc:docMk/>
            <pc:sldMk cId="2224277042" sldId="269"/>
            <ac:spMk id="93" creationId="{11BB7784-4BCC-E89B-0454-B3693245B5DD}"/>
          </ac:spMkLst>
        </pc:spChg>
        <pc:grpChg chg="add mod">
          <ac:chgData name="Emilia Sjögren" userId="1451a4eefa6787ea" providerId="LiveId" clId="{6806F69E-BA9F-0F4F-B488-E637B1738F9F}" dt="2023-08-22T04:55:30.659" v="1514" actId="1076"/>
          <ac:grpSpMkLst>
            <pc:docMk/>
            <pc:sldMk cId="2224277042" sldId="269"/>
            <ac:grpSpMk id="10" creationId="{A3E0090E-A2BA-9D4E-4DF2-04F48CF1527F}"/>
          </ac:grpSpMkLst>
        </pc:grpChg>
        <pc:grpChg chg="add mod">
          <ac:chgData name="Emilia Sjögren" userId="1451a4eefa6787ea" providerId="LiveId" clId="{6806F69E-BA9F-0F4F-B488-E637B1738F9F}" dt="2023-08-22T04:55:30.659" v="1514" actId="1076"/>
          <ac:grpSpMkLst>
            <pc:docMk/>
            <pc:sldMk cId="2224277042" sldId="269"/>
            <ac:grpSpMk id="23" creationId="{F55A164E-F9AE-3CE1-0A2C-F9796F776474}"/>
          </ac:grpSpMkLst>
        </pc:grpChg>
        <pc:grpChg chg="add del mod">
          <ac:chgData name="Emilia Sjögren" userId="1451a4eefa6787ea" providerId="LiveId" clId="{6806F69E-BA9F-0F4F-B488-E637B1738F9F}" dt="2023-08-22T04:54:39.059" v="1506" actId="478"/>
          <ac:grpSpMkLst>
            <pc:docMk/>
            <pc:sldMk cId="2224277042" sldId="269"/>
            <ac:grpSpMk id="59" creationId="{D5A30890-944C-3478-BD13-5BDDACA62555}"/>
          </ac:grpSpMkLst>
        </pc:grpChg>
        <pc:graphicFrameChg chg="add mod modGraphic">
          <ac:chgData name="Emilia Sjögren" userId="1451a4eefa6787ea" providerId="LiveId" clId="{6806F69E-BA9F-0F4F-B488-E637B1738F9F}" dt="2023-08-22T04:55:30.659" v="1514" actId="1076"/>
          <ac:graphicFrameMkLst>
            <pc:docMk/>
            <pc:sldMk cId="2224277042" sldId="269"/>
            <ac:graphicFrameMk id="64" creationId="{9A7050BB-91F7-8D3D-C16B-2AF699095F52}"/>
          </ac:graphicFrameMkLst>
        </pc:graphicFrameChg>
        <pc:picChg chg="add del mod">
          <ac:chgData name="Emilia Sjögren" userId="1451a4eefa6787ea" providerId="LiveId" clId="{6806F69E-BA9F-0F4F-B488-E637B1738F9F}" dt="2023-08-22T04:51:25.270" v="1471" actId="478"/>
          <ac:picMkLst>
            <pc:docMk/>
            <pc:sldMk cId="2224277042" sldId="269"/>
            <ac:picMk id="5" creationId="{B508C1E1-FA70-5644-FCBD-E4D01BBB9E2B}"/>
          </ac:picMkLst>
        </pc:picChg>
        <pc:picChg chg="add mod">
          <ac:chgData name="Emilia Sjögren" userId="1451a4eefa6787ea" providerId="LiveId" clId="{6806F69E-BA9F-0F4F-B488-E637B1738F9F}" dt="2023-08-22T04:59:19.140" v="1559" actId="167"/>
          <ac:picMkLst>
            <pc:docMk/>
            <pc:sldMk cId="2224277042" sldId="269"/>
            <ac:picMk id="6" creationId="{B34149D2-6E70-F679-3F40-72A300DD3F66}"/>
          </ac:picMkLst>
        </pc:picChg>
        <pc:picChg chg="add mod">
          <ac:chgData name="Emilia Sjögren" userId="1451a4eefa6787ea" providerId="LiveId" clId="{6806F69E-BA9F-0F4F-B488-E637B1738F9F}" dt="2023-08-22T04:55:10.070" v="1512" actId="1076"/>
          <ac:picMkLst>
            <pc:docMk/>
            <pc:sldMk cId="2224277042" sldId="269"/>
            <ac:picMk id="7" creationId="{487476D4-A7CE-115D-BEE9-9F4D8122C686}"/>
          </ac:picMkLst>
        </pc:picChg>
        <pc:picChg chg="add mod">
          <ac:chgData name="Emilia Sjögren" userId="1451a4eefa6787ea" providerId="LiveId" clId="{6806F69E-BA9F-0F4F-B488-E637B1738F9F}" dt="2023-08-22T04:50:07.294" v="1458"/>
          <ac:picMkLst>
            <pc:docMk/>
            <pc:sldMk cId="2224277042" sldId="269"/>
            <ac:picMk id="8" creationId="{30A5F34C-803B-A710-72E2-B7B47C439FD0}"/>
          </ac:picMkLst>
        </pc:picChg>
        <pc:picChg chg="add mod">
          <ac:chgData name="Emilia Sjögren" userId="1451a4eefa6787ea" providerId="LiveId" clId="{6806F69E-BA9F-0F4F-B488-E637B1738F9F}" dt="2023-08-22T04:55:30.659" v="1514" actId="1076"/>
          <ac:picMkLst>
            <pc:docMk/>
            <pc:sldMk cId="2224277042" sldId="269"/>
            <ac:picMk id="19" creationId="{C9DF607A-5FD3-DC4F-74EE-1E35492F878E}"/>
          </ac:picMkLst>
        </pc:picChg>
        <pc:picChg chg="add mod">
          <ac:chgData name="Emilia Sjögren" userId="1451a4eefa6787ea" providerId="LiveId" clId="{6806F69E-BA9F-0F4F-B488-E637B1738F9F}" dt="2023-08-22T04:55:30.659" v="1514" actId="1076"/>
          <ac:picMkLst>
            <pc:docMk/>
            <pc:sldMk cId="2224277042" sldId="269"/>
            <ac:picMk id="20" creationId="{44864BF7-4EC7-F1BA-D00A-9FA9722A1198}"/>
          </ac:picMkLst>
        </pc:picChg>
        <pc:picChg chg="add mod">
          <ac:chgData name="Emilia Sjögren" userId="1451a4eefa6787ea" providerId="LiveId" clId="{6806F69E-BA9F-0F4F-B488-E637B1738F9F}" dt="2023-08-22T04:55:30.659" v="1514" actId="1076"/>
          <ac:picMkLst>
            <pc:docMk/>
            <pc:sldMk cId="2224277042" sldId="269"/>
            <ac:picMk id="21" creationId="{682487CB-6062-851F-465C-85E7F61C86A1}"/>
          </ac:picMkLst>
        </pc:picChg>
        <pc:picChg chg="add mod modCrop">
          <ac:chgData name="Emilia Sjögren" userId="1451a4eefa6787ea" providerId="LiveId" clId="{6806F69E-BA9F-0F4F-B488-E637B1738F9F}" dt="2023-08-22T04:57:08.227" v="1526" actId="1076"/>
          <ac:picMkLst>
            <pc:docMk/>
            <pc:sldMk cId="2224277042" sldId="269"/>
            <ac:picMk id="84" creationId="{81E65749-567D-7C67-947A-C48E9DD160FE}"/>
          </ac:picMkLst>
        </pc:picChg>
        <pc:picChg chg="add mod">
          <ac:chgData name="Emilia Sjögren" userId="1451a4eefa6787ea" providerId="LiveId" clId="{6806F69E-BA9F-0F4F-B488-E637B1738F9F}" dt="2023-08-22T04:57:51.364" v="1539" actId="1076"/>
          <ac:picMkLst>
            <pc:docMk/>
            <pc:sldMk cId="2224277042" sldId="269"/>
            <ac:picMk id="87" creationId="{A2805A4E-44D0-4DCC-E983-FB7FDC701E2B}"/>
          </ac:picMkLst>
        </pc:picChg>
        <pc:picChg chg="add mod">
          <ac:chgData name="Emilia Sjögren" userId="1451a4eefa6787ea" providerId="LiveId" clId="{6806F69E-BA9F-0F4F-B488-E637B1738F9F}" dt="2023-08-22T04:58:02.267" v="1541" actId="1076"/>
          <ac:picMkLst>
            <pc:docMk/>
            <pc:sldMk cId="2224277042" sldId="269"/>
            <ac:picMk id="89" creationId="{E7B53A1C-8389-6FFB-AA1F-F3A0F690299F}"/>
          </ac:picMkLst>
        </pc:picChg>
        <pc:picChg chg="add mod">
          <ac:chgData name="Emilia Sjögren" userId="1451a4eefa6787ea" providerId="LiveId" clId="{6806F69E-BA9F-0F4F-B488-E637B1738F9F}" dt="2023-08-22T04:58:08.814" v="1543" actId="1076"/>
          <ac:picMkLst>
            <pc:docMk/>
            <pc:sldMk cId="2224277042" sldId="269"/>
            <ac:picMk id="91" creationId="{3F1A0F4C-21C5-71D4-4A23-408FCD923B1B}"/>
          </ac:picMkLst>
        </pc:picChg>
        <pc:picChg chg="add mod">
          <ac:chgData name="Emilia Sjögren" userId="1451a4eefa6787ea" providerId="LiveId" clId="{6806F69E-BA9F-0F4F-B488-E637B1738F9F}" dt="2023-08-22T04:59:15.288" v="1558" actId="167"/>
          <ac:picMkLst>
            <pc:docMk/>
            <pc:sldMk cId="2224277042" sldId="269"/>
            <ac:picMk id="94" creationId="{828B9CC0-0E4F-FFD5-10B6-DF9FDDC53AFB}"/>
          </ac:picMkLst>
        </pc:picChg>
        <pc:picChg chg="add mod">
          <ac:chgData name="Emilia Sjögren" userId="1451a4eefa6787ea" providerId="LiveId" clId="{6806F69E-BA9F-0F4F-B488-E637B1738F9F}" dt="2023-08-22T04:59:24.571" v="1561" actId="1076"/>
          <ac:picMkLst>
            <pc:docMk/>
            <pc:sldMk cId="2224277042" sldId="269"/>
            <ac:picMk id="95" creationId="{FF3A6ED3-BDC2-BBEE-16A7-031C60927CD1}"/>
          </ac:picMkLst>
        </pc:pic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33" creationId="{3104BFDA-F37B-7BB1-A8A9-AA16448213DA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34" creationId="{BF295DB4-D097-8AE2-84B0-8D7A0C03494F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35" creationId="{F918D215-9142-8007-54EC-742371773F84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36" creationId="{3E80C11A-0B8F-74CD-F96B-AEAE7DE91639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37" creationId="{550831A7-054F-21DC-241D-B0703665EB58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38" creationId="{083580C8-3BA7-5AF1-0BD3-55610947B269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39" creationId="{955C4C81-62CF-ED94-D6AF-36F27C57E132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40" creationId="{12D71309-3145-973B-D8E2-341BCCFA6EF5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41" creationId="{343FF482-2106-2768-C18C-A12F74ED4FC1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42" creationId="{7C249E2D-6097-9980-E023-D256250443D4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43" creationId="{DF960707-5846-FC1E-2BF1-E157D77BA437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44" creationId="{C2461B7E-3B31-6027-FDF1-6F0AC2677210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45" creationId="{EEF46865-55D5-F6C3-07BB-54282C69544D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46" creationId="{2322D846-1DEE-51F5-0901-CC102ECC03BD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47" creationId="{318E33A5-D915-5E96-FEB8-EBAB58172867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48" creationId="{6D6F7FFB-75AE-EACC-9C07-15138C1BC928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49" creationId="{10EF7F1D-EF62-02F8-9CB5-324C3D5FBDFC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50" creationId="{C1D7F330-4070-D12A-AAF6-50DF4963C1D9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51" creationId="{11822296-FB16-E751-0084-859DF01504D1}"/>
          </ac:cxnSpMkLst>
        </pc:cxnChg>
        <pc:cxnChg chg="mod">
          <ac:chgData name="Emilia Sjögren" userId="1451a4eefa6787ea" providerId="LiveId" clId="{6806F69E-BA9F-0F4F-B488-E637B1738F9F}" dt="2023-08-22T04:51:26.880" v="1472"/>
          <ac:cxnSpMkLst>
            <pc:docMk/>
            <pc:sldMk cId="2224277042" sldId="269"/>
            <ac:cxnSpMk id="52" creationId="{83CE53D7-D0B1-2AD7-E50A-58005B98DFF4}"/>
          </ac:cxnSpMkLst>
        </pc:cxnChg>
        <pc:cxnChg chg="add mod">
          <ac:chgData name="Emilia Sjögren" userId="1451a4eefa6787ea" providerId="LiveId" clId="{6806F69E-BA9F-0F4F-B488-E637B1738F9F}" dt="2023-08-22T04:55:30.659" v="1514" actId="1076"/>
          <ac:cxnSpMkLst>
            <pc:docMk/>
            <pc:sldMk cId="2224277042" sldId="269"/>
            <ac:cxnSpMk id="54" creationId="{546F7430-A2D5-EA3D-8D94-055B6AD4AA4A}"/>
          </ac:cxnSpMkLst>
        </pc:cxnChg>
        <pc:cxnChg chg="add mod">
          <ac:chgData name="Emilia Sjögren" userId="1451a4eefa6787ea" providerId="LiveId" clId="{6806F69E-BA9F-0F4F-B488-E637B1738F9F}" dt="2023-08-22T04:55:30.659" v="1514" actId="1076"/>
          <ac:cxnSpMkLst>
            <pc:docMk/>
            <pc:sldMk cId="2224277042" sldId="269"/>
            <ac:cxnSpMk id="55" creationId="{49AACFED-5B2D-F3B4-50C9-6FF479CCE055}"/>
          </ac:cxnSpMkLst>
        </pc:cxnChg>
        <pc:cxnChg chg="add mod">
          <ac:chgData name="Emilia Sjögren" userId="1451a4eefa6787ea" providerId="LiveId" clId="{6806F69E-BA9F-0F4F-B488-E637B1738F9F}" dt="2023-08-22T04:55:30.659" v="1514" actId="1076"/>
          <ac:cxnSpMkLst>
            <pc:docMk/>
            <pc:sldMk cId="2224277042" sldId="269"/>
            <ac:cxnSpMk id="56" creationId="{1B9A6322-2074-EBBC-AE47-9D9B23BAAD28}"/>
          </ac:cxnSpMkLst>
        </pc:cxnChg>
        <pc:cxnChg chg="add mod">
          <ac:chgData name="Emilia Sjögren" userId="1451a4eefa6787ea" providerId="LiveId" clId="{6806F69E-BA9F-0F4F-B488-E637B1738F9F}" dt="2023-08-22T04:55:30.659" v="1514" actId="1076"/>
          <ac:cxnSpMkLst>
            <pc:docMk/>
            <pc:sldMk cId="2224277042" sldId="269"/>
            <ac:cxnSpMk id="57" creationId="{1F21458E-7B46-54C7-5073-62483608D4C0}"/>
          </ac:cxnSpMkLst>
        </pc:cxnChg>
        <pc:cxnChg chg="add mod">
          <ac:chgData name="Emilia Sjögren" userId="1451a4eefa6787ea" providerId="LiveId" clId="{6806F69E-BA9F-0F4F-B488-E637B1738F9F}" dt="2023-08-22T04:55:30.659" v="1514" actId="1076"/>
          <ac:cxnSpMkLst>
            <pc:docMk/>
            <pc:sldMk cId="2224277042" sldId="269"/>
            <ac:cxnSpMk id="58" creationId="{911F919D-1D83-EC99-E371-7AFC6E43940F}"/>
          </ac:cxnSpMkLst>
        </pc:cxnChg>
      </pc:sldChg>
      <pc:sldChg chg="addSp delSp modSp new mod modTransition modClrScheme modAnim chgLayout">
        <pc:chgData name="Emilia Sjögren" userId="1451a4eefa6787ea" providerId="LiveId" clId="{6806F69E-BA9F-0F4F-B488-E637B1738F9F}" dt="2023-08-24T19:41:22.544" v="6974" actId="20577"/>
        <pc:sldMkLst>
          <pc:docMk/>
          <pc:sldMk cId="937086374" sldId="270"/>
        </pc:sldMkLst>
        <pc:spChg chg="mod ord">
          <ac:chgData name="Emilia Sjögren" userId="1451a4eefa6787ea" providerId="LiveId" clId="{6806F69E-BA9F-0F4F-B488-E637B1738F9F}" dt="2023-08-22T05:44:13.861" v="1742" actId="700"/>
          <ac:spMkLst>
            <pc:docMk/>
            <pc:sldMk cId="937086374" sldId="270"/>
            <ac:spMk id="2" creationId="{C8CF7D11-126A-19E1-CC87-B5F67641DED9}"/>
          </ac:spMkLst>
        </pc:spChg>
        <pc:spChg chg="mod ord">
          <ac:chgData name="Emilia Sjögren" userId="1451a4eefa6787ea" providerId="LiveId" clId="{6806F69E-BA9F-0F4F-B488-E637B1738F9F}" dt="2023-08-24T19:41:22.544" v="6974" actId="20577"/>
          <ac:spMkLst>
            <pc:docMk/>
            <pc:sldMk cId="937086374" sldId="270"/>
            <ac:spMk id="3" creationId="{E10B57C7-C789-2B92-A617-186B8CC0D333}"/>
          </ac:spMkLst>
        </pc:spChg>
        <pc:spChg chg="add del mod">
          <ac:chgData name="Emilia Sjögren" userId="1451a4eefa6787ea" providerId="LiveId" clId="{6806F69E-BA9F-0F4F-B488-E637B1738F9F}" dt="2023-08-23T20:44:47.151" v="5899"/>
          <ac:spMkLst>
            <pc:docMk/>
            <pc:sldMk cId="937086374" sldId="270"/>
            <ac:spMk id="4" creationId="{F5873AA7-6BD9-9917-A34B-7F492C9C2920}"/>
          </ac:spMkLst>
        </pc:spChg>
        <pc:spChg chg="add mod">
          <ac:chgData name="Emilia Sjögren" userId="1451a4eefa6787ea" providerId="LiveId" clId="{6806F69E-BA9F-0F4F-B488-E637B1738F9F}" dt="2023-08-23T21:24:17.570" v="6202"/>
          <ac:spMkLst>
            <pc:docMk/>
            <pc:sldMk cId="937086374" sldId="270"/>
            <ac:spMk id="5" creationId="{F722B20B-15CC-4A80-E8AF-08DFDE697373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45" creationId="{36A96FC2-7D10-4692-3165-875816503EE0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46" creationId="{476A2873-3F24-6291-B82F-748E004DB5F1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59" creationId="{C4973680-D4C4-F3DB-65BE-61391241A661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60" creationId="{367F8BF9-22C9-A63C-5D64-4D25F7DC26FA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62" creationId="{5AE808F5-DF19-D93C-718A-EA26A5073899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63" creationId="{5ED2A10B-104B-AC25-DF68-026C6A8F3392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64" creationId="{30D7B82F-9896-E7BB-D3A5-8890899C5B9B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65" creationId="{6E522932-BFA0-8390-8AFE-E237B01EEE5A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66" creationId="{EA30E1D2-C540-DE96-772E-F9A261B33725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67" creationId="{F656D0B7-C05A-8895-CE8C-1053BF8B079B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68" creationId="{7B84026C-CB04-3579-4022-44FCE3C52752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69" creationId="{8BB25A56-AB90-6C70-9164-54D7DC4EC771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70" creationId="{1265C58C-15E2-2956-2984-57D66EB2BC02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71" creationId="{EF407971-D462-8EE7-C438-BDD352DFF7BA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72" creationId="{5CA75FEB-AC0E-E1DA-7728-095051D4A513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73" creationId="{2A7492FE-2025-8C7D-4BBB-1739BAF67168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74" creationId="{FC8CD983-DCE8-ACB7-0B49-5190D8588B12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75" creationId="{C40089A9-B3AF-3E62-5F55-CE70643EEABA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76" creationId="{365591BE-DD15-440B-E7D3-D7258EA6FE42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77" creationId="{CA35E046-3826-C740-05E8-BEE8E45C0B24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78" creationId="{C1A42ACF-CD3F-F497-FC9D-6646B44719ED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79" creationId="{CED18027-1921-8076-4E8E-BF3B69B3386D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80" creationId="{4CEBC2B8-3707-53A9-45A5-CE19B84DD79D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81" creationId="{D9B9FE28-FB65-E44F-5AC8-2D0C17964C3A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82" creationId="{A4464BC9-3553-0398-34E9-9DD6DA54A264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83" creationId="{F13ECCE4-E791-FDFD-E504-3CEF320F805F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84" creationId="{2D9962AE-8971-2FBB-E480-C0B591A82D38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85" creationId="{F306ABF9-4495-4D6B-D49C-6C8E0E299D23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86" creationId="{6EF49833-CBBC-D9DF-5D14-546855F33ED8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87" creationId="{E0C5F130-488E-DFF4-AAE9-9B380DBC8408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88" creationId="{BA8D0200-978B-FE34-9ED0-56EF1062B80A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89" creationId="{9B3B673A-CCD9-4DBA-154B-B570C32C083A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90" creationId="{F3215D7D-78A8-7540-1732-7A83F20B0108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91" creationId="{9A821570-9831-8C83-E932-7A7191366569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92" creationId="{89408AB6-7598-F994-46B6-4903D5842F2F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93" creationId="{B66D9589-FABA-1BE7-5955-715377C73224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94" creationId="{174FAD86-E24D-3D27-5DB6-F19B3505DB97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95" creationId="{9A391B29-4562-494D-D266-132C562FDCE8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96" creationId="{B4C47403-9530-9996-A62B-F5ADDB62AF1F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97" creationId="{CD2937C1-6B95-A65D-EABD-5D1FC3F16E97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10" creationId="{3A5E0424-3C10-1441-5B42-0178879D29AE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11" creationId="{2E5AFB90-7741-0529-4280-E0C255BE64BB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12" creationId="{9DFED6A6-A4D8-127F-2140-CC0A67DCCDDF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13" creationId="{2A08DB93-69B7-FE7E-F3BA-B72536950B25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14" creationId="{760A6124-B6F1-E8B3-729A-1ED9B82C134A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15" creationId="{CC4114EA-0C15-172B-02C3-B56DF91D2C85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16" creationId="{90092207-F972-3BAA-154B-918F18EFFE9F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17" creationId="{F05F6858-BDCF-8B5E-A3DC-6B341F64F1AB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18" creationId="{5CB82B23-13DA-725B-F3F0-E19123CF5BC1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19" creationId="{BF3018C4-DAD1-2034-D61B-7CA0C569EFFA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20" creationId="{30952C52-25FB-4EF6-5B19-F7370D4228B7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21" creationId="{656248ED-A081-C530-9A3C-DE860E25A29E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22" creationId="{2A798EBD-10DF-4038-C634-F1EBA30C401E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23" creationId="{872850D3-D122-469D-C163-BD2D8F6EC897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24" creationId="{54CDD827-D6AD-C9FD-7AD0-A014C10A10A4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25" creationId="{31622EFB-899E-117E-B9AE-BBC3D50FEB1F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26" creationId="{ED071E03-E0CF-6756-ECAF-82D47BD7C0C0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27" creationId="{9F494C4E-FAE9-BC3F-7FE0-30955674E56B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28" creationId="{05946BC4-4F98-2493-65FC-E9E24769F213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29" creationId="{ADE9F8FF-4E8B-F83F-FDDF-BF9F89F5D7EE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30" creationId="{E5EBD70A-14B8-4CA2-BAF9-1EFE09CA67D8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31" creationId="{B97F45B1-F2BD-AEA7-8327-754B28569A7D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32" creationId="{B266C112-2BEA-F3CB-8E2A-923D28209F69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33" creationId="{D676365C-7B10-B3CF-3B8F-B53BD7436170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34" creationId="{8874E7C2-F60B-5799-17AD-F528C0D59523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35" creationId="{861EEAB4-BEDF-32A7-A27B-4DEE8D227B3C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36" creationId="{F2937BFC-37C6-0B5C-9908-7FA459577EA1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37" creationId="{7FF7E658-EDBC-A357-0FFE-0D8A11E3141C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38" creationId="{6C93FC14-3637-8A0C-1F10-713424CA5697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39" creationId="{7AEADD35-E9D5-9921-BF15-3DB05657EACE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40" creationId="{8B0C3105-B0DB-415D-9D9D-1A9D4DE46180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41" creationId="{133FFE92-4273-7E08-DD69-3C1997180442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42" creationId="{FBCC4749-6CC3-D14D-2E00-9D67B15BFE9E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43" creationId="{534D06DC-4FCE-3CD6-AD4F-2203832E2310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44" creationId="{2F2F846F-FA4D-24DC-09F9-983F5DA07FC6}"/>
          </ac:spMkLst>
        </pc:spChg>
        <pc:spChg chg="mod">
          <ac:chgData name="Emilia Sjögren" userId="1451a4eefa6787ea" providerId="LiveId" clId="{6806F69E-BA9F-0F4F-B488-E637B1738F9F}" dt="2023-08-22T05:42:19.656" v="1729"/>
          <ac:spMkLst>
            <pc:docMk/>
            <pc:sldMk cId="937086374" sldId="270"/>
            <ac:spMk id="145" creationId="{DEBA3732-615B-AAB3-78ED-67439AE4AC05}"/>
          </ac:spMkLst>
        </pc:spChg>
        <pc:spChg chg="add del mod">
          <ac:chgData name="Emilia Sjögren" userId="1451a4eefa6787ea" providerId="LiveId" clId="{6806F69E-BA9F-0F4F-B488-E637B1738F9F}" dt="2023-08-23T21:24:16.882" v="6201" actId="478"/>
          <ac:spMkLst>
            <pc:docMk/>
            <pc:sldMk cId="937086374" sldId="270"/>
            <ac:spMk id="160" creationId="{5F07B876-4760-57CC-C5D8-55AC6557238E}"/>
          </ac:spMkLst>
        </pc:spChg>
        <pc:grpChg chg="add del mod">
          <ac:chgData name="Emilia Sjögren" userId="1451a4eefa6787ea" providerId="LiveId" clId="{6806F69E-BA9F-0F4F-B488-E637B1738F9F}" dt="2023-08-22T05:42:30.773" v="1732" actId="478"/>
          <ac:grpSpMkLst>
            <pc:docMk/>
            <pc:sldMk cId="937086374" sldId="270"/>
            <ac:grpSpMk id="4" creationId="{14FEACDB-78B8-B147-3388-607B49EA62D8}"/>
          </ac:grpSpMkLst>
        </pc:grpChg>
        <pc:grpChg chg="mod">
          <ac:chgData name="Emilia Sjögren" userId="1451a4eefa6787ea" providerId="LiveId" clId="{6806F69E-BA9F-0F4F-B488-E637B1738F9F}" dt="2023-08-22T05:42:19.656" v="1729"/>
          <ac:grpSpMkLst>
            <pc:docMk/>
            <pc:sldMk cId="937086374" sldId="270"/>
            <ac:grpSpMk id="5" creationId="{78059621-9944-4C1B-515B-FA4FB2F9F597}"/>
          </ac:grpSpMkLst>
        </pc:grpChg>
        <pc:grpChg chg="mod">
          <ac:chgData name="Emilia Sjögren" userId="1451a4eefa6787ea" providerId="LiveId" clId="{6806F69E-BA9F-0F4F-B488-E637B1738F9F}" dt="2023-08-22T05:42:19.656" v="1729"/>
          <ac:grpSpMkLst>
            <pc:docMk/>
            <pc:sldMk cId="937086374" sldId="270"/>
            <ac:grpSpMk id="18" creationId="{5C43B668-ACA9-F135-5435-0477CA3DFCA1}"/>
          </ac:grpSpMkLst>
        </pc:grpChg>
        <pc:grpChg chg="mod">
          <ac:chgData name="Emilia Sjögren" userId="1451a4eefa6787ea" providerId="LiveId" clId="{6806F69E-BA9F-0F4F-B488-E637B1738F9F}" dt="2023-08-22T05:42:19.656" v="1729"/>
          <ac:grpSpMkLst>
            <pc:docMk/>
            <pc:sldMk cId="937086374" sldId="270"/>
            <ac:grpSpMk id="43" creationId="{F6E1C280-5B43-9A47-425D-6418E0396F20}"/>
          </ac:grpSpMkLst>
        </pc:grpChg>
        <pc:grpChg chg="mod">
          <ac:chgData name="Emilia Sjögren" userId="1451a4eefa6787ea" providerId="LiveId" clId="{6806F69E-BA9F-0F4F-B488-E637B1738F9F}" dt="2023-08-22T05:42:19.656" v="1729"/>
          <ac:grpSpMkLst>
            <pc:docMk/>
            <pc:sldMk cId="937086374" sldId="270"/>
            <ac:grpSpMk id="44" creationId="{984D97BE-E4F7-F490-0FF8-A8C4B5D9347B}"/>
          </ac:grpSpMkLst>
        </pc:grp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31" creationId="{DD2C392C-75F4-63C3-05B5-05184132C0A6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32" creationId="{7C809D02-B833-A8AA-2764-CB5BE0EBAF09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33" creationId="{F1639B4C-2842-4993-8730-3010FDD57563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34" creationId="{27B8F1BD-B576-510D-E1F2-0DA0AF24702D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35" creationId="{834C7395-6986-B7C3-4D2B-A0046B222092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36" creationId="{94D6CE71-BB7F-97A0-6333-C2FEEF8CBE26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37" creationId="{ABAE688C-6221-BB49-CC90-1C91BA92D28A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38" creationId="{D10E93E2-1EBC-D50E-BEE4-9E74C43FDAE4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39" creationId="{950A25F0-E960-864B-E983-8FA356A54BD1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40" creationId="{FCC639A7-1B61-0FAF-7E62-2296174A6DA0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41" creationId="{F7103B66-D38D-1648-3C78-74D4F796DB81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42" creationId="{596C69B3-5848-7FA4-F3E9-87DC2308E097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98" creationId="{D4F14199-0233-E9B1-D995-C0D0EE8A294D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99" creationId="{D393A4A8-3E90-3697-9E45-D3FBFC161F99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00" creationId="{11CE314B-B1AA-A819-C635-CDA0A6786DC8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01" creationId="{0C42BBA4-03E6-8EAE-403C-ADB8D303825A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02" creationId="{95D71105-78FF-DA73-DE22-8B81690CF7AD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03" creationId="{1D770C8E-72AF-BDA2-9302-E05773E55D06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04" creationId="{DEBA4953-7A64-7454-F202-3EB8410ED808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05" creationId="{088EAC5E-DF64-7621-84B2-A1E5BF87A284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06" creationId="{76AB65E7-67C5-BDDF-3367-513FD30966F1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07" creationId="{1437C4FF-B670-EBBD-4F80-44A1EA4565CF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08" creationId="{9C789D34-BFDD-54FD-E27A-C6D0E15F8408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09" creationId="{8600D784-D09F-038E-750D-CF0DDC61F15A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46" creationId="{B7A28D61-EB09-6EBB-45B8-AEF55504DDD1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47" creationId="{CC7440FF-2F84-66E3-2B22-B59EEB495EFF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48" creationId="{0955D14C-43BD-FDAC-4863-DEC1DCC2014D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49" creationId="{8C8908C0-1EF3-190B-5910-81A38142285E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50" creationId="{F81E8343-5300-3C6B-328A-965BCC00795E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51" creationId="{FAC28AA8-847D-3C3A-68AE-0DF68485AD8A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52" creationId="{000516B6-37A2-370B-9AB9-5D4C784EEE52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53" creationId="{D935E75C-D1DD-554B-CFAB-E0D4B9E97A96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54" creationId="{FAB1D6A9-ED60-4465-9918-30AC689D1867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55" creationId="{989AB6F2-AD42-0854-DE1A-256A42B88397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56" creationId="{1114101D-D3CD-1A81-44E8-A6CB6DCDA875}"/>
          </ac:picMkLst>
        </pc:picChg>
        <pc:picChg chg="mod">
          <ac:chgData name="Emilia Sjögren" userId="1451a4eefa6787ea" providerId="LiveId" clId="{6806F69E-BA9F-0F4F-B488-E637B1738F9F}" dt="2023-08-22T05:42:19.656" v="1729"/>
          <ac:picMkLst>
            <pc:docMk/>
            <pc:sldMk cId="937086374" sldId="270"/>
            <ac:picMk id="157" creationId="{E1E3BF4E-22AB-7834-C1A2-8537211656CA}"/>
          </ac:picMkLst>
        </pc:picChg>
        <pc:picChg chg="add del mod modCrop">
          <ac:chgData name="Emilia Sjögren" userId="1451a4eefa6787ea" providerId="LiveId" clId="{6806F69E-BA9F-0F4F-B488-E637B1738F9F}" dt="2023-08-22T05:44:17.056" v="1743" actId="478"/>
          <ac:picMkLst>
            <pc:docMk/>
            <pc:sldMk cId="937086374" sldId="270"/>
            <ac:picMk id="159" creationId="{7DA69BA0-2536-59DE-E1EC-197BB2EAACC2}"/>
          </ac:picMkLst>
        </pc:pic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6" creationId="{2EA8505C-A00E-F633-02C2-F8FB444C2E97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7" creationId="{20C1F7FA-DB76-9C68-E467-F90CEBAF5D66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8" creationId="{A8D6E1A0-4A86-886B-B02F-2EE520CBBC36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9" creationId="{457583F9-A5CC-3845-C38B-389E4D33C642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10" creationId="{66ECEFE2-E2B6-02F3-D7A3-3296442D1AD8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11" creationId="{454A3B5B-A008-D12C-5623-847BEB15C657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12" creationId="{815C98DE-0077-DC83-E732-E2C5528F4573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13" creationId="{AA9D358D-8D1F-846A-4455-17FA38F41E6D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14" creationId="{CF00C926-91CE-5C2C-270D-A0C923BCDCA3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15" creationId="{97C37635-32B2-0625-5BDE-1FC00ED38879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16" creationId="{7672EDF6-40BB-4432-5017-797FF8D9C081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17" creationId="{15995931-13B7-6961-4BAB-7DDC26A99050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19" creationId="{560D8D2D-B918-22DE-BF6F-CE9A279810B0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20" creationId="{745A77AA-AA67-D287-7CEC-0DD1EAC6D5A9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21" creationId="{6A466ED3-D033-3689-2697-F472563955E5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22" creationId="{EFD1BBD5-F4DB-2639-F5AF-BFFA724E51B7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23" creationId="{4A1D8F80-BC76-E0B2-A60B-EC154F882918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24" creationId="{CDFBC2AB-981A-AC1E-31BF-2CE86E9409F4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25" creationId="{F80BC3A0-685D-9903-7708-B94E2DC2334D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26" creationId="{D97C6210-8694-6A55-ED7B-627BF9A33DF2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27" creationId="{9AE69D97-4434-CB5E-527B-CC1E5D4AC41C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28" creationId="{4BED4FF7-A3AC-EC2B-3945-403F15228C2D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29" creationId="{B2BB6F4D-A293-7E37-EF83-4AA210AFC230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30" creationId="{38FBA354-62B9-5602-E60D-536212DCE6B2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47" creationId="{4CF3DEE7-D7CA-EE65-3919-9CED5736EEBD}"/>
          </ac:cxnSpMkLst>
        </pc:cxnChg>
        <pc:cxnChg chg="mod">
          <ac:chgData name="Emilia Sjögren" userId="1451a4eefa6787ea" providerId="LiveId" clId="{6806F69E-BA9F-0F4F-B488-E637B1738F9F}" dt="2023-08-22T05:42:19.656" v="1729"/>
          <ac:cxnSpMkLst>
            <pc:docMk/>
            <pc:sldMk cId="937086374" sldId="270"/>
            <ac:cxnSpMk id="48" creationId="{3EB184E8-A25D-E67C-209C-067398F24143}"/>
          </ac:cxnSpMkLst>
        </pc:cxnChg>
        <pc:cxnChg chg="mod">
          <ac:chgData name="Emilia Sjögren" userId="1451a4eefa6787ea" providerId="LiveId" clId="{6806F69E-BA9F-0F4F-B488-E637B1738F9F}" dt="2023-08-22T05:42:19.656" v="1729"/>
          <ac:cxnSpMkLst>
            <pc:docMk/>
            <pc:sldMk cId="937086374" sldId="270"/>
            <ac:cxnSpMk id="49" creationId="{C444F588-1BE2-9EFD-8078-EDFAEE04E9DF}"/>
          </ac:cxnSpMkLst>
        </pc:cxnChg>
        <pc:cxnChg chg="mod">
          <ac:chgData name="Emilia Sjögren" userId="1451a4eefa6787ea" providerId="LiveId" clId="{6806F69E-BA9F-0F4F-B488-E637B1738F9F}" dt="2023-08-22T05:42:19.656" v="1729"/>
          <ac:cxnSpMkLst>
            <pc:docMk/>
            <pc:sldMk cId="937086374" sldId="270"/>
            <ac:cxnSpMk id="50" creationId="{B6F60768-21C6-A9DD-D43D-1E14A4FDC1A7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51" creationId="{9838F6E4-2AAC-087E-7A62-B68F49D05BEE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52" creationId="{96E3B4E3-F2B4-8C02-BF5F-4BE4E80EE1E7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53" creationId="{5FF4127B-052A-2DC8-2D7C-F91BCA44F3B7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54" creationId="{4D4F9CCC-2FE6-2277-C60C-5888D78AA85C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55" creationId="{62559FF1-8D25-2D6F-CC02-EC59E8BE4211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56" creationId="{412CDBD6-7F00-A8B5-B9B4-F65E9B8B4BC2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57" creationId="{CAA55329-49E9-5C73-2D4E-B73E719A25FD}"/>
          </ac:cxnSpMkLst>
        </pc:cxnChg>
        <pc:cxnChg chg="mod">
          <ac:chgData name="Emilia Sjögren" userId="1451a4eefa6787ea" providerId="LiveId" clId="{6806F69E-BA9F-0F4F-B488-E637B1738F9F}" dt="2023-08-22T05:42:30.773" v="1732" actId="478"/>
          <ac:cxnSpMkLst>
            <pc:docMk/>
            <pc:sldMk cId="937086374" sldId="270"/>
            <ac:cxnSpMk id="58" creationId="{9BA366E9-BC17-650E-9940-D9EFD4EACCE5}"/>
          </ac:cxnSpMkLst>
        </pc:cxnChg>
        <pc:cxnChg chg="mod">
          <ac:chgData name="Emilia Sjögren" userId="1451a4eefa6787ea" providerId="LiveId" clId="{6806F69E-BA9F-0F4F-B488-E637B1738F9F}" dt="2023-08-22T05:42:19.656" v="1729"/>
          <ac:cxnSpMkLst>
            <pc:docMk/>
            <pc:sldMk cId="937086374" sldId="270"/>
            <ac:cxnSpMk id="61" creationId="{080E4DAA-5E6B-6FF8-6E54-665DCE28B95A}"/>
          </ac:cxnSpMkLst>
        </pc:cxnChg>
      </pc:sldChg>
      <pc:sldChg chg="addSp delSp modSp new mod modTransition modClrScheme modAnim chgLayout">
        <pc:chgData name="Emilia Sjögren" userId="1451a4eefa6787ea" providerId="LiveId" clId="{6806F69E-BA9F-0F4F-B488-E637B1738F9F}" dt="2023-08-23T21:24:38.412" v="6208"/>
        <pc:sldMkLst>
          <pc:docMk/>
          <pc:sldMk cId="228100917" sldId="271"/>
        </pc:sldMkLst>
        <pc:spChg chg="mod ord">
          <ac:chgData name="Emilia Sjögren" userId="1451a4eefa6787ea" providerId="LiveId" clId="{6806F69E-BA9F-0F4F-B488-E637B1738F9F}" dt="2023-08-22T05:54:03.845" v="1806" actId="700"/>
          <ac:spMkLst>
            <pc:docMk/>
            <pc:sldMk cId="228100917" sldId="271"/>
            <ac:spMk id="2" creationId="{72C5FB1D-DBFE-8243-5A92-FC8D76DBBAE4}"/>
          </ac:spMkLst>
        </pc:spChg>
        <pc:spChg chg="del">
          <ac:chgData name="Emilia Sjögren" userId="1451a4eefa6787ea" providerId="LiveId" clId="{6806F69E-BA9F-0F4F-B488-E637B1738F9F}" dt="2023-08-22T05:52:57.675" v="1793"/>
          <ac:spMkLst>
            <pc:docMk/>
            <pc:sldMk cId="228100917" sldId="271"/>
            <ac:spMk id="3" creationId="{9A10AC0C-9ACA-2BF1-E6AB-15490BB0E26B}"/>
          </ac:spMkLst>
        </pc:spChg>
        <pc:spChg chg="add del mod">
          <ac:chgData name="Emilia Sjögren" userId="1451a4eefa6787ea" providerId="LiveId" clId="{6806F69E-BA9F-0F4F-B488-E637B1738F9F}" dt="2023-08-23T21:24:36.502" v="6206"/>
          <ac:spMkLst>
            <pc:docMk/>
            <pc:sldMk cId="228100917" sldId="271"/>
            <ac:spMk id="3" creationId="{D72F69BD-FAC9-C938-7A07-09889622A8C8}"/>
          </ac:spMkLst>
        </pc:spChg>
        <pc:spChg chg="add del mod">
          <ac:chgData name="Emilia Sjögren" userId="1451a4eefa6787ea" providerId="LiveId" clId="{6806F69E-BA9F-0F4F-B488-E637B1738F9F}" dt="2023-08-23T21:24:37.832" v="6207" actId="478"/>
          <ac:spMkLst>
            <pc:docMk/>
            <pc:sldMk cId="228100917" sldId="271"/>
            <ac:spMk id="4" creationId="{757EE500-1C35-BEBB-52D7-57BB82D0D8B8}"/>
          </ac:spMkLst>
        </pc:spChg>
        <pc:spChg chg="add mod">
          <ac:chgData name="Emilia Sjögren" userId="1451a4eefa6787ea" providerId="LiveId" clId="{6806F69E-BA9F-0F4F-B488-E637B1738F9F}" dt="2023-08-23T21:24:38.412" v="6208"/>
          <ac:spMkLst>
            <pc:docMk/>
            <pc:sldMk cId="228100917" sldId="271"/>
            <ac:spMk id="5" creationId="{0F7C0254-31F1-7043-BD87-AF552E0FD4DA}"/>
          </ac:spMkLst>
        </pc:spChg>
        <pc:spChg chg="add del mod">
          <ac:chgData name="Emilia Sjögren" userId="1451a4eefa6787ea" providerId="LiveId" clId="{6806F69E-BA9F-0F4F-B488-E637B1738F9F}" dt="2023-08-22T05:48:58.905" v="1792"/>
          <ac:spMkLst>
            <pc:docMk/>
            <pc:sldMk cId="228100917" sldId="271"/>
            <ac:spMk id="7" creationId="{3D491434-9A28-4B49-9E10-9D2E77F39FA2}"/>
          </ac:spMkLst>
        </pc:spChg>
        <pc:spChg chg="add del mod">
          <ac:chgData name="Emilia Sjögren" userId="1451a4eefa6787ea" providerId="LiveId" clId="{6806F69E-BA9F-0F4F-B488-E637B1738F9F}" dt="2023-08-22T05:48:58.905" v="1792"/>
          <ac:spMkLst>
            <pc:docMk/>
            <pc:sldMk cId="228100917" sldId="271"/>
            <ac:spMk id="9" creationId="{E3160CEC-7875-7B3C-6949-2D20231B3611}"/>
          </ac:spMkLst>
        </pc:spChg>
        <pc:spChg chg="add del mod">
          <ac:chgData name="Emilia Sjögren" userId="1451a4eefa6787ea" providerId="LiveId" clId="{6806F69E-BA9F-0F4F-B488-E637B1738F9F}" dt="2023-08-22T05:48:58.905" v="1792"/>
          <ac:spMkLst>
            <pc:docMk/>
            <pc:sldMk cId="228100917" sldId="271"/>
            <ac:spMk id="11" creationId="{7DA0F3DC-A92F-8F79-B022-CDDCB8D0CA24}"/>
          </ac:spMkLst>
        </pc:spChg>
        <pc:spChg chg="add del mod">
          <ac:chgData name="Emilia Sjögren" userId="1451a4eefa6787ea" providerId="LiveId" clId="{6806F69E-BA9F-0F4F-B488-E637B1738F9F}" dt="2023-08-22T05:48:58.905" v="1792"/>
          <ac:spMkLst>
            <pc:docMk/>
            <pc:sldMk cId="228100917" sldId="271"/>
            <ac:spMk id="13" creationId="{55646C52-BDA9-639C-050A-5D822FD2FBE1}"/>
          </ac:spMkLst>
        </pc:spChg>
        <pc:spChg chg="add del mod ord">
          <ac:chgData name="Emilia Sjögren" userId="1451a4eefa6787ea" providerId="LiveId" clId="{6806F69E-BA9F-0F4F-B488-E637B1738F9F}" dt="2023-08-22T05:54:03.845" v="1806" actId="700"/>
          <ac:spMkLst>
            <pc:docMk/>
            <pc:sldMk cId="228100917" sldId="271"/>
            <ac:spMk id="21" creationId="{B3B05F8F-BAF1-A41A-EC46-7538F943BBBD}"/>
          </ac:spMkLst>
        </pc:spChg>
        <pc:spChg chg="add mod ord">
          <ac:chgData name="Emilia Sjögren" userId="1451a4eefa6787ea" providerId="LiveId" clId="{6806F69E-BA9F-0F4F-B488-E637B1738F9F}" dt="2023-08-22T05:56:37.006" v="1932" actId="20577"/>
          <ac:spMkLst>
            <pc:docMk/>
            <pc:sldMk cId="228100917" sldId="271"/>
            <ac:spMk id="22" creationId="{C0DD5E3D-DCC4-75E8-9916-89D7DE607A9F}"/>
          </ac:spMkLst>
        </pc:spChg>
        <pc:picChg chg="add del mod">
          <ac:chgData name="Emilia Sjögren" userId="1451a4eefa6787ea" providerId="LiveId" clId="{6806F69E-BA9F-0F4F-B488-E637B1738F9F}" dt="2023-08-22T05:48:58.905" v="1792"/>
          <ac:picMkLst>
            <pc:docMk/>
            <pc:sldMk cId="228100917" sldId="271"/>
            <ac:picMk id="5" creationId="{88622935-D92F-14E1-F6A1-432FCAEF4259}"/>
          </ac:picMkLst>
        </pc:picChg>
        <pc:picChg chg="add del mod modCrop">
          <ac:chgData name="Emilia Sjögren" userId="1451a4eefa6787ea" providerId="LiveId" clId="{6806F69E-BA9F-0F4F-B488-E637B1738F9F}" dt="2023-08-22T05:53:31.416" v="1802" actId="21"/>
          <ac:picMkLst>
            <pc:docMk/>
            <pc:sldMk cId="228100917" sldId="271"/>
            <ac:picMk id="19" creationId="{0FE358E7-ACDA-55FC-8773-5AB5F0015862}"/>
          </ac:picMkLst>
        </pc:picChg>
        <pc:cxnChg chg="add del mod">
          <ac:chgData name="Emilia Sjögren" userId="1451a4eefa6787ea" providerId="LiveId" clId="{6806F69E-BA9F-0F4F-B488-E637B1738F9F}" dt="2023-08-22T05:48:58.905" v="1792"/>
          <ac:cxnSpMkLst>
            <pc:docMk/>
            <pc:sldMk cId="228100917" sldId="271"/>
            <ac:cxnSpMk id="6" creationId="{F4D75FE4-A3B8-1AE9-9AD6-5D36110A9418}"/>
          </ac:cxnSpMkLst>
        </pc:cxnChg>
        <pc:cxnChg chg="add del mod">
          <ac:chgData name="Emilia Sjögren" userId="1451a4eefa6787ea" providerId="LiveId" clId="{6806F69E-BA9F-0F4F-B488-E637B1738F9F}" dt="2023-08-22T05:48:58.905" v="1792"/>
          <ac:cxnSpMkLst>
            <pc:docMk/>
            <pc:sldMk cId="228100917" sldId="271"/>
            <ac:cxnSpMk id="8" creationId="{8CA9A2B8-8368-F4A2-589E-D3387523DE02}"/>
          </ac:cxnSpMkLst>
        </pc:cxnChg>
        <pc:cxnChg chg="add del mod">
          <ac:chgData name="Emilia Sjögren" userId="1451a4eefa6787ea" providerId="LiveId" clId="{6806F69E-BA9F-0F4F-B488-E637B1738F9F}" dt="2023-08-22T05:48:58.905" v="1792"/>
          <ac:cxnSpMkLst>
            <pc:docMk/>
            <pc:sldMk cId="228100917" sldId="271"/>
            <ac:cxnSpMk id="10" creationId="{98D6A1FE-B586-ECB4-6998-D6C9A4E55EBE}"/>
          </ac:cxnSpMkLst>
        </pc:cxnChg>
        <pc:cxnChg chg="add del mod">
          <ac:chgData name="Emilia Sjögren" userId="1451a4eefa6787ea" providerId="LiveId" clId="{6806F69E-BA9F-0F4F-B488-E637B1738F9F}" dt="2023-08-22T05:48:58.905" v="1792"/>
          <ac:cxnSpMkLst>
            <pc:docMk/>
            <pc:sldMk cId="228100917" sldId="271"/>
            <ac:cxnSpMk id="12" creationId="{B1E96901-B3C3-9963-D246-E519914CCA08}"/>
          </ac:cxnSpMkLst>
        </pc:cxnChg>
        <pc:cxnChg chg="add del mod">
          <ac:chgData name="Emilia Sjögren" userId="1451a4eefa6787ea" providerId="LiveId" clId="{6806F69E-BA9F-0F4F-B488-E637B1738F9F}" dt="2023-08-22T05:48:58.905" v="1792"/>
          <ac:cxnSpMkLst>
            <pc:docMk/>
            <pc:sldMk cId="228100917" sldId="271"/>
            <ac:cxnSpMk id="14" creationId="{05591B43-729F-52F4-0C01-C06050A3BDF0}"/>
          </ac:cxnSpMkLst>
        </pc:cxnChg>
        <pc:cxnChg chg="add del mod">
          <ac:chgData name="Emilia Sjögren" userId="1451a4eefa6787ea" providerId="LiveId" clId="{6806F69E-BA9F-0F4F-B488-E637B1738F9F}" dt="2023-08-22T05:48:58.905" v="1792"/>
          <ac:cxnSpMkLst>
            <pc:docMk/>
            <pc:sldMk cId="228100917" sldId="271"/>
            <ac:cxnSpMk id="15" creationId="{55DB0C7C-94BB-CE6B-D5AB-1A2FEE3D9D27}"/>
          </ac:cxnSpMkLst>
        </pc:cxnChg>
        <pc:cxnChg chg="add del mod">
          <ac:chgData name="Emilia Sjögren" userId="1451a4eefa6787ea" providerId="LiveId" clId="{6806F69E-BA9F-0F4F-B488-E637B1738F9F}" dt="2023-08-22T05:48:58.905" v="1792"/>
          <ac:cxnSpMkLst>
            <pc:docMk/>
            <pc:sldMk cId="228100917" sldId="271"/>
            <ac:cxnSpMk id="16" creationId="{3C9BF23D-7CE7-1574-39C1-5A85BA4CDF04}"/>
          </ac:cxnSpMkLst>
        </pc:cxnChg>
        <pc:cxnChg chg="add del mod">
          <ac:chgData name="Emilia Sjögren" userId="1451a4eefa6787ea" providerId="LiveId" clId="{6806F69E-BA9F-0F4F-B488-E637B1738F9F}" dt="2023-08-22T05:48:58.905" v="1792"/>
          <ac:cxnSpMkLst>
            <pc:docMk/>
            <pc:sldMk cId="228100917" sldId="271"/>
            <ac:cxnSpMk id="17" creationId="{4AEB4151-5C95-71E1-E609-3B41B3552086}"/>
          </ac:cxnSpMkLst>
        </pc:cxnChg>
      </pc:sldChg>
      <pc:sldChg chg="addSp delSp modSp new mod modTransition modClrScheme delAnim modAnim chgLayout">
        <pc:chgData name="Emilia Sjögren" userId="1451a4eefa6787ea" providerId="LiveId" clId="{6806F69E-BA9F-0F4F-B488-E637B1738F9F}" dt="2023-08-23T21:04:53.047" v="5997"/>
        <pc:sldMkLst>
          <pc:docMk/>
          <pc:sldMk cId="2732347849" sldId="272"/>
        </pc:sldMkLst>
        <pc:spChg chg="del">
          <ac:chgData name="Emilia Sjögren" userId="1451a4eefa6787ea" providerId="LiveId" clId="{6806F69E-BA9F-0F4F-B488-E637B1738F9F}" dt="2023-08-22T05:57:42.747" v="1939" actId="478"/>
          <ac:spMkLst>
            <pc:docMk/>
            <pc:sldMk cId="2732347849" sldId="272"/>
            <ac:spMk id="2" creationId="{98B872B1-E921-45AE-2132-ECD85AAB6BE7}"/>
          </ac:spMkLst>
        </pc:spChg>
        <pc:spChg chg="del">
          <ac:chgData name="Emilia Sjögren" userId="1451a4eefa6787ea" providerId="LiveId" clId="{6806F69E-BA9F-0F4F-B488-E637B1738F9F}" dt="2023-08-22T05:57:39.600" v="1938" actId="478"/>
          <ac:spMkLst>
            <pc:docMk/>
            <pc:sldMk cId="2732347849" sldId="272"/>
            <ac:spMk id="3" creationId="{0ABEC94C-5864-6011-8177-1B1F2387E8CD}"/>
          </ac:spMkLst>
        </pc:spChg>
        <pc:spChg chg="add del mod">
          <ac:chgData name="Emilia Sjögren" userId="1451a4eefa6787ea" providerId="LiveId" clId="{6806F69E-BA9F-0F4F-B488-E637B1738F9F}" dt="2023-08-22T05:58:14.891" v="1951" actId="478"/>
          <ac:spMkLst>
            <pc:docMk/>
            <pc:sldMk cId="2732347849" sldId="272"/>
            <ac:spMk id="4" creationId="{46F4E470-58D1-90CC-D8C5-F569E9284F43}"/>
          </ac:spMkLst>
        </pc:spChg>
        <pc:spChg chg="add del mod">
          <ac:chgData name="Emilia Sjögren" userId="1451a4eefa6787ea" providerId="LiveId" clId="{6806F69E-BA9F-0F4F-B488-E637B1738F9F}" dt="2023-08-22T05:58:47.329" v="1964" actId="478"/>
          <ac:spMkLst>
            <pc:docMk/>
            <pc:sldMk cId="2732347849" sldId="272"/>
            <ac:spMk id="5" creationId="{28F1A80E-D5DB-5174-29C5-92901449B4C6}"/>
          </ac:spMkLst>
        </pc:spChg>
        <pc:spChg chg="add mod">
          <ac:chgData name="Emilia Sjögren" userId="1451a4eefa6787ea" providerId="LiveId" clId="{6806F69E-BA9F-0F4F-B488-E637B1738F9F}" dt="2023-08-22T05:57:55.504" v="1947" actId="20577"/>
          <ac:spMkLst>
            <pc:docMk/>
            <pc:sldMk cId="2732347849" sldId="272"/>
            <ac:spMk id="6" creationId="{EDF9CC15-7C3B-0D9C-05D8-6FC3BAEC8221}"/>
          </ac:spMkLst>
        </pc:spChg>
        <pc:spChg chg="add del mod">
          <ac:chgData name="Emilia Sjögren" userId="1451a4eefa6787ea" providerId="LiveId" clId="{6806F69E-BA9F-0F4F-B488-E637B1738F9F}" dt="2023-08-22T06:00:27.540" v="1983" actId="478"/>
          <ac:spMkLst>
            <pc:docMk/>
            <pc:sldMk cId="2732347849" sldId="272"/>
            <ac:spMk id="8" creationId="{1EC343C5-C218-65B6-BB05-65AA1B76ADEB}"/>
          </ac:spMkLst>
        </pc:spChg>
        <pc:spChg chg="add del mod">
          <ac:chgData name="Emilia Sjögren" userId="1451a4eefa6787ea" providerId="LiveId" clId="{6806F69E-BA9F-0F4F-B488-E637B1738F9F}" dt="2023-08-22T06:00:08.591" v="1978" actId="478"/>
          <ac:spMkLst>
            <pc:docMk/>
            <pc:sldMk cId="2732347849" sldId="272"/>
            <ac:spMk id="9" creationId="{B274D6FD-86DC-9970-5D6A-BBB7F7056996}"/>
          </ac:spMkLst>
        </pc:spChg>
        <pc:spChg chg="add del mod ord">
          <ac:chgData name="Emilia Sjögren" userId="1451a4eefa6787ea" providerId="LiveId" clId="{6806F69E-BA9F-0F4F-B488-E637B1738F9F}" dt="2023-08-22T05:59:55.629" v="1973" actId="478"/>
          <ac:spMkLst>
            <pc:docMk/>
            <pc:sldMk cId="2732347849" sldId="272"/>
            <ac:spMk id="10" creationId="{5A9CAB62-C77F-58FD-92BC-04AA085F405C}"/>
          </ac:spMkLst>
        </pc:spChg>
        <pc:spChg chg="add del mod ord">
          <ac:chgData name="Emilia Sjögren" userId="1451a4eefa6787ea" providerId="LiveId" clId="{6806F69E-BA9F-0F4F-B488-E637B1738F9F}" dt="2023-08-22T06:00:13.795" v="1979" actId="700"/>
          <ac:spMkLst>
            <pc:docMk/>
            <pc:sldMk cId="2732347849" sldId="272"/>
            <ac:spMk id="11" creationId="{388178C3-D6D2-ADD8-EE04-C9B755D70F3F}"/>
          </ac:spMkLst>
        </pc:spChg>
        <pc:spChg chg="add del mod ord">
          <ac:chgData name="Emilia Sjögren" userId="1451a4eefa6787ea" providerId="LiveId" clId="{6806F69E-BA9F-0F4F-B488-E637B1738F9F}" dt="2023-08-22T06:00:30.106" v="1984" actId="700"/>
          <ac:spMkLst>
            <pc:docMk/>
            <pc:sldMk cId="2732347849" sldId="272"/>
            <ac:spMk id="12" creationId="{681A5E12-DED7-F31B-9A31-1E5B6A43E507}"/>
          </ac:spMkLst>
        </pc:spChg>
        <pc:spChg chg="add mod ord">
          <ac:chgData name="Emilia Sjögren" userId="1451a4eefa6787ea" providerId="LiveId" clId="{6806F69E-BA9F-0F4F-B488-E637B1738F9F}" dt="2023-08-23T18:03:44.459" v="4040" actId="20577"/>
          <ac:spMkLst>
            <pc:docMk/>
            <pc:sldMk cId="2732347849" sldId="272"/>
            <ac:spMk id="13" creationId="{788A75C9-249D-7EDF-4085-5C0E19C87E25}"/>
          </ac:spMkLst>
        </pc:spChg>
        <pc:spChg chg="add mod ord">
          <ac:chgData name="Emilia Sjögren" userId="1451a4eefa6787ea" providerId="LiveId" clId="{6806F69E-BA9F-0F4F-B488-E637B1738F9F}" dt="2023-08-23T18:07:03.877" v="4063" actId="20577"/>
          <ac:spMkLst>
            <pc:docMk/>
            <pc:sldMk cId="2732347849" sldId="272"/>
            <ac:spMk id="14" creationId="{3FF21F89-A71B-AD7A-46E3-7E13A97551FF}"/>
          </ac:spMkLst>
        </pc:spChg>
        <pc:picChg chg="add del mod">
          <ac:chgData name="Emilia Sjögren" userId="1451a4eefa6787ea" providerId="LiveId" clId="{6806F69E-BA9F-0F4F-B488-E637B1738F9F}" dt="2023-08-23T18:00:30.150" v="4009" actId="478"/>
          <ac:picMkLst>
            <pc:docMk/>
            <pc:sldMk cId="2732347849" sldId="272"/>
            <ac:picMk id="3" creationId="{FD6A02BB-4FEF-036D-F912-4F2E92BB4C9E}"/>
          </ac:picMkLst>
        </pc:picChg>
        <pc:picChg chg="add del mod">
          <ac:chgData name="Emilia Sjögren" userId="1451a4eefa6787ea" providerId="LiveId" clId="{6806F69E-BA9F-0F4F-B488-E637B1738F9F}" dt="2023-08-23T18:05:29.934" v="4041" actId="478"/>
          <ac:picMkLst>
            <pc:docMk/>
            <pc:sldMk cId="2732347849" sldId="272"/>
            <ac:picMk id="5" creationId="{69E9164B-A71B-A520-EC60-AFF14C3704F3}"/>
          </ac:picMkLst>
        </pc:picChg>
        <pc:picChg chg="add mod">
          <ac:chgData name="Emilia Sjögren" userId="1451a4eefa6787ea" providerId="LiveId" clId="{6806F69E-BA9F-0F4F-B488-E637B1738F9F}" dt="2023-08-22T05:57:52.432" v="1940"/>
          <ac:picMkLst>
            <pc:docMk/>
            <pc:sldMk cId="2732347849" sldId="272"/>
            <ac:picMk id="7" creationId="{A9A25224-1774-A67F-5DF1-15EBDD1C6236}"/>
          </ac:picMkLst>
        </pc:picChg>
        <pc:picChg chg="add del mod">
          <ac:chgData name="Emilia Sjögren" userId="1451a4eefa6787ea" providerId="LiveId" clId="{6806F69E-BA9F-0F4F-B488-E637B1738F9F}" dt="2023-08-23T19:17:28.232" v="4416" actId="478"/>
          <ac:picMkLst>
            <pc:docMk/>
            <pc:sldMk cId="2732347849" sldId="272"/>
            <ac:picMk id="9" creationId="{E156E69D-FE38-0D92-4368-1667D5D1E8C7}"/>
          </ac:picMkLst>
        </pc:picChg>
        <pc:picChg chg="add mod">
          <ac:chgData name="Emilia Sjögren" userId="1451a4eefa6787ea" providerId="LiveId" clId="{6806F69E-BA9F-0F4F-B488-E637B1738F9F}" dt="2023-08-23T19:17:43.730" v="4422" actId="1076"/>
          <ac:picMkLst>
            <pc:docMk/>
            <pc:sldMk cId="2732347849" sldId="272"/>
            <ac:picMk id="11" creationId="{B7BFB86A-0DE7-FAC3-0F91-2A3A8623C62A}"/>
          </ac:picMkLst>
        </pc:picChg>
        <pc:picChg chg="add mod modCrop">
          <ac:chgData name="Emilia Sjögren" userId="1451a4eefa6787ea" providerId="LiveId" clId="{6806F69E-BA9F-0F4F-B488-E637B1738F9F}" dt="2023-08-23T18:10:18.043" v="4079" actId="1076"/>
          <ac:picMkLst>
            <pc:docMk/>
            <pc:sldMk cId="2732347849" sldId="272"/>
            <ac:picMk id="16" creationId="{500CBA76-C2FB-3ED9-FB52-A94ED426952E}"/>
          </ac:picMkLst>
        </pc:picChg>
      </pc:sldChg>
      <pc:sldChg chg="addSp delSp modSp new mod modTransition delAnim modAnim">
        <pc:chgData name="Emilia Sjögren" userId="1451a4eefa6787ea" providerId="LiveId" clId="{6806F69E-BA9F-0F4F-B488-E637B1738F9F}" dt="2023-08-23T21:04:53.047" v="5997"/>
        <pc:sldMkLst>
          <pc:docMk/>
          <pc:sldMk cId="569429139" sldId="273"/>
        </pc:sldMkLst>
        <pc:spChg chg="mod">
          <ac:chgData name="Emilia Sjögren" userId="1451a4eefa6787ea" providerId="LiveId" clId="{6806F69E-BA9F-0F4F-B488-E637B1738F9F}" dt="2023-08-22T06:05:50.684" v="2183" actId="20577"/>
          <ac:spMkLst>
            <pc:docMk/>
            <pc:sldMk cId="569429139" sldId="273"/>
            <ac:spMk id="2" creationId="{B58E652F-2353-3F76-4453-CE252F0A8311}"/>
          </ac:spMkLst>
        </pc:spChg>
        <pc:spChg chg="del">
          <ac:chgData name="Emilia Sjögren" userId="1451a4eefa6787ea" providerId="LiveId" clId="{6806F69E-BA9F-0F4F-B488-E637B1738F9F}" dt="2023-08-22T06:09:09.535" v="2215" actId="478"/>
          <ac:spMkLst>
            <pc:docMk/>
            <pc:sldMk cId="569429139" sldId="273"/>
            <ac:spMk id="3" creationId="{D226CF78-BEC1-B87C-F22E-1BBDE9A73C0F}"/>
          </ac:spMkLst>
        </pc:spChg>
        <pc:spChg chg="add mod">
          <ac:chgData name="Emilia Sjögren" userId="1451a4eefa6787ea" providerId="LiveId" clId="{6806F69E-BA9F-0F4F-B488-E637B1738F9F}" dt="2023-08-23T18:18:42.532" v="4139" actId="1076"/>
          <ac:spMkLst>
            <pc:docMk/>
            <pc:sldMk cId="569429139" sldId="273"/>
            <ac:spMk id="7" creationId="{09FBD004-3ABE-1A64-B470-9A0E5A05BEAA}"/>
          </ac:spMkLst>
        </pc:spChg>
        <pc:spChg chg="add mod">
          <ac:chgData name="Emilia Sjögren" userId="1451a4eefa6787ea" providerId="LiveId" clId="{6806F69E-BA9F-0F4F-B488-E637B1738F9F}" dt="2023-08-23T18:18:42.532" v="4139" actId="1076"/>
          <ac:spMkLst>
            <pc:docMk/>
            <pc:sldMk cId="569429139" sldId="273"/>
            <ac:spMk id="8" creationId="{C81F4888-B053-A2F3-02E8-44967B1B84AC}"/>
          </ac:spMkLst>
        </pc:spChg>
        <pc:spChg chg="add del mod">
          <ac:chgData name="Emilia Sjögren" userId="1451a4eefa6787ea" providerId="LiveId" clId="{6806F69E-BA9F-0F4F-B488-E637B1738F9F}" dt="2023-08-22T06:15:47.909" v="2262" actId="478"/>
          <ac:spMkLst>
            <pc:docMk/>
            <pc:sldMk cId="569429139" sldId="273"/>
            <ac:spMk id="9" creationId="{47A5D9AE-5E52-88D9-CF35-450BB49735EE}"/>
          </ac:spMkLst>
        </pc:spChg>
        <pc:spChg chg="add del mod">
          <ac:chgData name="Emilia Sjögren" userId="1451a4eefa6787ea" providerId="LiveId" clId="{6806F69E-BA9F-0F4F-B488-E637B1738F9F}" dt="2023-08-22T06:08:49.926" v="2210" actId="478"/>
          <ac:spMkLst>
            <pc:docMk/>
            <pc:sldMk cId="569429139" sldId="273"/>
            <ac:spMk id="11" creationId="{854AC9F4-6A7B-C26B-8BE5-32C8D3D4B228}"/>
          </ac:spMkLst>
        </pc:spChg>
        <pc:spChg chg="add mod">
          <ac:chgData name="Emilia Sjögren" userId="1451a4eefa6787ea" providerId="LiveId" clId="{6806F69E-BA9F-0F4F-B488-E637B1738F9F}" dt="2023-08-22T06:22:19.652" v="2341"/>
          <ac:spMkLst>
            <pc:docMk/>
            <pc:sldMk cId="569429139" sldId="273"/>
            <ac:spMk id="12" creationId="{5BD7AEE9-75C4-DC19-AC67-DF80BD3D4FC3}"/>
          </ac:spMkLst>
        </pc:spChg>
        <pc:spChg chg="add mod">
          <ac:chgData name="Emilia Sjögren" userId="1451a4eefa6787ea" providerId="LiveId" clId="{6806F69E-BA9F-0F4F-B488-E637B1738F9F}" dt="2023-08-23T18:18:42.532" v="4139" actId="1076"/>
          <ac:spMkLst>
            <pc:docMk/>
            <pc:sldMk cId="569429139" sldId="273"/>
            <ac:spMk id="14" creationId="{6D6EAD90-FFFB-5DD9-CF02-4498F0358026}"/>
          </ac:spMkLst>
        </pc:spChg>
        <pc:spChg chg="add mod">
          <ac:chgData name="Emilia Sjögren" userId="1451a4eefa6787ea" providerId="LiveId" clId="{6806F69E-BA9F-0F4F-B488-E637B1738F9F}" dt="2023-08-23T18:18:42.532" v="4139" actId="1076"/>
          <ac:spMkLst>
            <pc:docMk/>
            <pc:sldMk cId="569429139" sldId="273"/>
            <ac:spMk id="15" creationId="{C81E4BB8-74F8-7646-33A5-DDDA9F816A60}"/>
          </ac:spMkLst>
        </pc:spChg>
        <pc:picChg chg="add del mod modCrop">
          <ac:chgData name="Emilia Sjögren" userId="1451a4eefa6787ea" providerId="LiveId" clId="{6806F69E-BA9F-0F4F-B488-E637B1738F9F}" dt="2023-08-23T18:14:33.563" v="4087" actId="478"/>
          <ac:picMkLst>
            <pc:docMk/>
            <pc:sldMk cId="569429139" sldId="273"/>
            <ac:picMk id="4" creationId="{97CB490E-49BA-D257-AB87-A50AE58FFE1F}"/>
          </ac:picMkLst>
        </pc:picChg>
        <pc:picChg chg="add del mod modCrop">
          <ac:chgData name="Emilia Sjögren" userId="1451a4eefa6787ea" providerId="LiveId" clId="{6806F69E-BA9F-0F4F-B488-E637B1738F9F}" dt="2023-08-23T18:14:31.518" v="4085" actId="478"/>
          <ac:picMkLst>
            <pc:docMk/>
            <pc:sldMk cId="569429139" sldId="273"/>
            <ac:picMk id="5" creationId="{9C5F8461-0EB7-4D95-303E-0F83D912F027}"/>
          </ac:picMkLst>
        </pc:picChg>
        <pc:picChg chg="add del mod modCrop">
          <ac:chgData name="Emilia Sjögren" userId="1451a4eefa6787ea" providerId="LiveId" clId="{6806F69E-BA9F-0F4F-B488-E637B1738F9F}" dt="2023-08-23T18:14:32.434" v="4086" actId="478"/>
          <ac:picMkLst>
            <pc:docMk/>
            <pc:sldMk cId="569429139" sldId="273"/>
            <ac:picMk id="6" creationId="{9570C60C-70AE-CBB6-E3FC-8C330A5F4902}"/>
          </ac:picMkLst>
        </pc:picChg>
        <pc:picChg chg="add mod modCrop">
          <ac:chgData name="Emilia Sjögren" userId="1451a4eefa6787ea" providerId="LiveId" clId="{6806F69E-BA9F-0F4F-B488-E637B1738F9F}" dt="2023-08-23T18:18:42.532" v="4139" actId="1076"/>
          <ac:picMkLst>
            <pc:docMk/>
            <pc:sldMk cId="569429139" sldId="273"/>
            <ac:picMk id="9" creationId="{2F99FEFD-F855-34B1-BB2D-4EA8EF84BA27}"/>
          </ac:picMkLst>
        </pc:picChg>
        <pc:picChg chg="add del mod">
          <ac:chgData name="Emilia Sjögren" userId="1451a4eefa6787ea" providerId="LiveId" clId="{6806F69E-BA9F-0F4F-B488-E637B1738F9F}" dt="2023-08-22T06:11:32.681" v="2234" actId="478"/>
          <ac:picMkLst>
            <pc:docMk/>
            <pc:sldMk cId="569429139" sldId="273"/>
            <ac:picMk id="10" creationId="{2E612743-FAE1-970A-4301-ED70516AC00C}"/>
          </ac:picMkLst>
        </pc:picChg>
        <pc:picChg chg="add mod modCrop">
          <ac:chgData name="Emilia Sjögren" userId="1451a4eefa6787ea" providerId="LiveId" clId="{6806F69E-BA9F-0F4F-B488-E637B1738F9F}" dt="2023-08-23T18:18:42.532" v="4139" actId="1076"/>
          <ac:picMkLst>
            <pc:docMk/>
            <pc:sldMk cId="569429139" sldId="273"/>
            <ac:picMk id="10" creationId="{D10BBB54-A350-1157-8FC8-F0AB5320BAFA}"/>
          </ac:picMkLst>
        </pc:picChg>
        <pc:picChg chg="add mod modCrop">
          <ac:chgData name="Emilia Sjögren" userId="1451a4eefa6787ea" providerId="LiveId" clId="{6806F69E-BA9F-0F4F-B488-E637B1738F9F}" dt="2023-08-23T18:18:42.532" v="4139" actId="1076"/>
          <ac:picMkLst>
            <pc:docMk/>
            <pc:sldMk cId="569429139" sldId="273"/>
            <ac:picMk id="11" creationId="{1BDA9EFC-1473-0E4B-249A-9D2C2C8CCF8E}"/>
          </ac:picMkLst>
        </pc:picChg>
        <pc:picChg chg="add mod modCrop">
          <ac:chgData name="Emilia Sjögren" userId="1451a4eefa6787ea" providerId="LiveId" clId="{6806F69E-BA9F-0F4F-B488-E637B1738F9F}" dt="2023-08-23T18:18:42.532" v="4139" actId="1076"/>
          <ac:picMkLst>
            <pc:docMk/>
            <pc:sldMk cId="569429139" sldId="273"/>
            <ac:picMk id="13" creationId="{33819DD4-F571-CB9B-BD2D-812A5AB539B2}"/>
          </ac:picMkLst>
        </pc:picChg>
      </pc:sldChg>
      <pc:sldChg chg="addSp delSp modSp new del mod modTransition modClrScheme delAnim modAnim chgLayout">
        <pc:chgData name="Emilia Sjögren" userId="1451a4eefa6787ea" providerId="LiveId" clId="{6806F69E-BA9F-0F4F-B488-E637B1738F9F}" dt="2023-08-22T16:31:45.020" v="2976" actId="2696"/>
        <pc:sldMkLst>
          <pc:docMk/>
          <pc:sldMk cId="1344094829" sldId="274"/>
        </pc:sldMkLst>
        <pc:spChg chg="mod ord">
          <ac:chgData name="Emilia Sjögren" userId="1451a4eefa6787ea" providerId="LiveId" clId="{6806F69E-BA9F-0F4F-B488-E637B1738F9F}" dt="2023-08-22T06:51:50.383" v="2885" actId="20577"/>
          <ac:spMkLst>
            <pc:docMk/>
            <pc:sldMk cId="1344094829" sldId="274"/>
            <ac:spMk id="2" creationId="{D29CEE1B-8E64-EEAD-F39D-566F5186A017}"/>
          </ac:spMkLst>
        </pc:spChg>
        <pc:spChg chg="del mod">
          <ac:chgData name="Emilia Sjögren" userId="1451a4eefa6787ea" providerId="LiveId" clId="{6806F69E-BA9F-0F4F-B488-E637B1738F9F}" dt="2023-08-22T06:20:16.162" v="2337" actId="478"/>
          <ac:spMkLst>
            <pc:docMk/>
            <pc:sldMk cId="1344094829" sldId="274"/>
            <ac:spMk id="3" creationId="{9AB775BB-40DF-3CD2-BB52-B0E93626E6C4}"/>
          </ac:spMkLst>
        </pc:spChg>
        <pc:spChg chg="add mod">
          <ac:chgData name="Emilia Sjögren" userId="1451a4eefa6787ea" providerId="LiveId" clId="{6806F69E-BA9F-0F4F-B488-E637B1738F9F}" dt="2023-08-22T06:22:23.101" v="2342"/>
          <ac:spMkLst>
            <pc:docMk/>
            <pc:sldMk cId="1344094829" sldId="274"/>
            <ac:spMk id="6" creationId="{EF2B96E5-196D-8FC0-5C22-15536EDDC6E3}"/>
          </ac:spMkLst>
        </pc:spChg>
        <pc:spChg chg="add del mod ord">
          <ac:chgData name="Emilia Sjögren" userId="1451a4eefa6787ea" providerId="LiveId" clId="{6806F69E-BA9F-0F4F-B488-E637B1738F9F}" dt="2023-08-22T06:23:39.370" v="2353" actId="478"/>
          <ac:spMkLst>
            <pc:docMk/>
            <pc:sldMk cId="1344094829" sldId="274"/>
            <ac:spMk id="7" creationId="{06EC4576-A29C-34E2-AD53-80F66194D8F0}"/>
          </ac:spMkLst>
        </pc:spChg>
        <pc:picChg chg="add mod">
          <ac:chgData name="Emilia Sjögren" userId="1451a4eefa6787ea" providerId="LiveId" clId="{6806F69E-BA9F-0F4F-B488-E637B1738F9F}" dt="2023-08-22T06:23:34.107" v="2352" actId="167"/>
          <ac:picMkLst>
            <pc:docMk/>
            <pc:sldMk cId="1344094829" sldId="274"/>
            <ac:picMk id="4" creationId="{9615DDF8-3F70-0095-EC4C-6C80A87AF430}"/>
          </ac:picMkLst>
        </pc:picChg>
        <pc:picChg chg="add del mod">
          <ac:chgData name="Emilia Sjögren" userId="1451a4eefa6787ea" providerId="LiveId" clId="{6806F69E-BA9F-0F4F-B488-E637B1738F9F}" dt="2023-08-22T06:20:38.545" v="2339" actId="478"/>
          <ac:picMkLst>
            <pc:docMk/>
            <pc:sldMk cId="1344094829" sldId="274"/>
            <ac:picMk id="5" creationId="{62DE0431-1BC9-356C-418F-6699205B163E}"/>
          </ac:picMkLst>
        </pc:picChg>
        <pc:picChg chg="add mod">
          <ac:chgData name="Emilia Sjögren" userId="1451a4eefa6787ea" providerId="LiveId" clId="{6806F69E-BA9F-0F4F-B488-E637B1738F9F}" dt="2023-08-22T06:23:28.287" v="2351" actId="167"/>
          <ac:picMkLst>
            <pc:docMk/>
            <pc:sldMk cId="1344094829" sldId="274"/>
            <ac:picMk id="8" creationId="{26690B83-5209-621F-6558-C49E391B4E47}"/>
          </ac:picMkLst>
        </pc:picChg>
        <pc:picChg chg="add mod">
          <ac:chgData name="Emilia Sjögren" userId="1451a4eefa6787ea" providerId="LiveId" clId="{6806F69E-BA9F-0F4F-B488-E637B1738F9F}" dt="2023-08-22T06:23:28.287" v="2351" actId="167"/>
          <ac:picMkLst>
            <pc:docMk/>
            <pc:sldMk cId="1344094829" sldId="274"/>
            <ac:picMk id="9" creationId="{9B5EAB47-D2E7-CFD9-66D8-6A738DAC8046}"/>
          </ac:picMkLst>
        </pc:picChg>
      </pc:sldChg>
      <pc:sldChg chg="addSp delSp modSp new mod ord modTransition modAnim">
        <pc:chgData name="Emilia Sjögren" userId="1451a4eefa6787ea" providerId="LiveId" clId="{6806F69E-BA9F-0F4F-B488-E637B1738F9F}" dt="2023-08-23T21:04:53.047" v="5997"/>
        <pc:sldMkLst>
          <pc:docMk/>
          <pc:sldMk cId="596163514" sldId="275"/>
        </pc:sldMkLst>
        <pc:spChg chg="mod">
          <ac:chgData name="Emilia Sjögren" userId="1451a4eefa6787ea" providerId="LiveId" clId="{6806F69E-BA9F-0F4F-B488-E637B1738F9F}" dt="2023-08-22T06:26:39.376" v="2387" actId="20577"/>
          <ac:spMkLst>
            <pc:docMk/>
            <pc:sldMk cId="596163514" sldId="275"/>
            <ac:spMk id="2" creationId="{61906577-5EAB-5222-E16B-9126D29B1B38}"/>
          </ac:spMkLst>
        </pc:spChg>
        <pc:spChg chg="mod">
          <ac:chgData name="Emilia Sjögren" userId="1451a4eefa6787ea" providerId="LiveId" clId="{6806F69E-BA9F-0F4F-B488-E637B1738F9F}" dt="2023-08-23T20:52:30.033" v="5947" actId="20577"/>
          <ac:spMkLst>
            <pc:docMk/>
            <pc:sldMk cId="596163514" sldId="275"/>
            <ac:spMk id="3" creationId="{4B7C2EA0-734F-AB33-54E5-B456612F26CD}"/>
          </ac:spMkLst>
        </pc:spChg>
        <pc:spChg chg="add mod">
          <ac:chgData name="Emilia Sjögren" userId="1451a4eefa6787ea" providerId="LiveId" clId="{6806F69E-BA9F-0F4F-B488-E637B1738F9F}" dt="2023-08-22T06:32:00.294" v="2688" actId="20577"/>
          <ac:spMkLst>
            <pc:docMk/>
            <pc:sldMk cId="596163514" sldId="275"/>
            <ac:spMk id="4" creationId="{A2A7B0D5-3D0B-64D9-684B-50097D4083FA}"/>
          </ac:spMkLst>
        </pc:spChg>
        <pc:spChg chg="add del mod">
          <ac:chgData name="Emilia Sjögren" userId="1451a4eefa6787ea" providerId="LiveId" clId="{6806F69E-BA9F-0F4F-B488-E637B1738F9F}" dt="2023-08-23T19:53:32.765" v="5180"/>
          <ac:spMkLst>
            <pc:docMk/>
            <pc:sldMk cId="596163514" sldId="275"/>
            <ac:spMk id="5" creationId="{20610E44-4DEA-EC2B-9866-552631777696}"/>
          </ac:spMkLst>
        </pc:spChg>
        <pc:spChg chg="add del mod">
          <ac:chgData name="Emilia Sjögren" userId="1451a4eefa6787ea" providerId="LiveId" clId="{6806F69E-BA9F-0F4F-B488-E637B1738F9F}" dt="2023-08-22T06:41:36.336" v="2812" actId="21"/>
          <ac:spMkLst>
            <pc:docMk/>
            <pc:sldMk cId="596163514" sldId="275"/>
            <ac:spMk id="5" creationId="{81749FC7-5C9D-443F-6A66-F40975BBAF3A}"/>
          </ac:spMkLst>
        </pc:spChg>
        <pc:spChg chg="add del mod">
          <ac:chgData name="Emilia Sjögren" userId="1451a4eefa6787ea" providerId="LiveId" clId="{6806F69E-BA9F-0F4F-B488-E637B1738F9F}" dt="2023-08-22T06:41:36.336" v="2812" actId="21"/>
          <ac:spMkLst>
            <pc:docMk/>
            <pc:sldMk cId="596163514" sldId="275"/>
            <ac:spMk id="6" creationId="{1A7A9565-DF47-0007-23E9-DDC5612514DC}"/>
          </ac:spMkLst>
        </pc:spChg>
        <pc:spChg chg="add del mod">
          <ac:chgData name="Emilia Sjögren" userId="1451a4eefa6787ea" providerId="LiveId" clId="{6806F69E-BA9F-0F4F-B488-E637B1738F9F}" dt="2023-08-22T06:41:36.336" v="2812" actId="21"/>
          <ac:spMkLst>
            <pc:docMk/>
            <pc:sldMk cId="596163514" sldId="275"/>
            <ac:spMk id="7" creationId="{82B429DD-969C-1DFD-476D-3D322FEDA8EB}"/>
          </ac:spMkLst>
        </pc:spChg>
      </pc:sldChg>
      <pc:sldChg chg="delSp modSp add mod ord modTransition">
        <pc:chgData name="Emilia Sjögren" userId="1451a4eefa6787ea" providerId="LiveId" clId="{6806F69E-BA9F-0F4F-B488-E637B1738F9F}" dt="2023-08-23T21:04:53.047" v="5997"/>
        <pc:sldMkLst>
          <pc:docMk/>
          <pc:sldMk cId="649319062" sldId="276"/>
        </pc:sldMkLst>
        <pc:spChg chg="mod">
          <ac:chgData name="Emilia Sjögren" userId="1451a4eefa6787ea" providerId="LiveId" clId="{6806F69E-BA9F-0F4F-B488-E637B1738F9F}" dt="2023-08-22T06:30:10.408" v="2610" actId="122"/>
          <ac:spMkLst>
            <pc:docMk/>
            <pc:sldMk cId="649319062" sldId="276"/>
            <ac:spMk id="2" creationId="{6B61E24B-D726-1581-5554-E8609B963C05}"/>
          </ac:spMkLst>
        </pc:spChg>
        <pc:spChg chg="mod">
          <ac:chgData name="Emilia Sjögren" userId="1451a4eefa6787ea" providerId="LiveId" clId="{6806F69E-BA9F-0F4F-B488-E637B1738F9F}" dt="2023-08-22T16:36:41.266" v="2978" actId="14100"/>
          <ac:spMkLst>
            <pc:docMk/>
            <pc:sldMk cId="649319062" sldId="276"/>
            <ac:spMk id="3" creationId="{CF08EFC2-FB14-03E6-A5A0-46612600A439}"/>
          </ac:spMkLst>
        </pc:spChg>
        <pc:spChg chg="mod">
          <ac:chgData name="Emilia Sjögren" userId="1451a4eefa6787ea" providerId="LiveId" clId="{6806F69E-BA9F-0F4F-B488-E637B1738F9F}" dt="2023-08-22T06:31:04.839" v="2677" actId="1076"/>
          <ac:spMkLst>
            <pc:docMk/>
            <pc:sldMk cId="649319062" sldId="276"/>
            <ac:spMk id="5" creationId="{5809D25D-001E-279F-7A63-5970BE760779}"/>
          </ac:spMkLst>
        </pc:spChg>
        <pc:spChg chg="del">
          <ac:chgData name="Emilia Sjögren" userId="1451a4eefa6787ea" providerId="LiveId" clId="{6806F69E-BA9F-0F4F-B488-E637B1738F9F}" dt="2023-08-22T06:31:46.210" v="2680" actId="478"/>
          <ac:spMkLst>
            <pc:docMk/>
            <pc:sldMk cId="649319062" sldId="276"/>
            <ac:spMk id="6" creationId="{2D486CAF-AEEC-2E70-2343-65B954F9812A}"/>
          </ac:spMkLst>
        </pc:spChg>
      </pc:sldChg>
      <pc:sldChg chg="addSp delSp modSp add mod modTransition delAnim modAnim">
        <pc:chgData name="Emilia Sjögren" userId="1451a4eefa6787ea" providerId="LiveId" clId="{6806F69E-BA9F-0F4F-B488-E637B1738F9F}" dt="2023-08-23T21:04:53.047" v="5997"/>
        <pc:sldMkLst>
          <pc:docMk/>
          <pc:sldMk cId="2463180471" sldId="277"/>
        </pc:sldMkLst>
        <pc:spChg chg="mod">
          <ac:chgData name="Emilia Sjögren" userId="1451a4eefa6787ea" providerId="LiveId" clId="{6806F69E-BA9F-0F4F-B488-E637B1738F9F}" dt="2023-08-23T21:02:27.302" v="5989" actId="166"/>
          <ac:spMkLst>
            <pc:docMk/>
            <pc:sldMk cId="2463180471" sldId="277"/>
            <ac:spMk id="6" creationId="{EF2B96E5-196D-8FC0-5C22-15536EDDC6E3}"/>
          </ac:spMkLst>
        </pc:spChg>
        <pc:picChg chg="add mod">
          <ac:chgData name="Emilia Sjögren" userId="1451a4eefa6787ea" providerId="LiveId" clId="{6806F69E-BA9F-0F4F-B488-E637B1738F9F}" dt="2023-08-22T16:31:37.258" v="2975" actId="1440"/>
          <ac:picMkLst>
            <pc:docMk/>
            <pc:sldMk cId="2463180471" sldId="277"/>
            <ac:picMk id="3" creationId="{31095403-E4F2-DCC6-B8D4-49752134C844}"/>
          </ac:picMkLst>
        </pc:picChg>
        <pc:picChg chg="del">
          <ac:chgData name="Emilia Sjögren" userId="1451a4eefa6787ea" providerId="LiveId" clId="{6806F69E-BA9F-0F4F-B488-E637B1738F9F}" dt="2023-08-22T16:31:00.471" v="2966" actId="478"/>
          <ac:picMkLst>
            <pc:docMk/>
            <pc:sldMk cId="2463180471" sldId="277"/>
            <ac:picMk id="4" creationId="{9615DDF8-3F70-0095-EC4C-6C80A87AF430}"/>
          </ac:picMkLst>
        </pc:picChg>
        <pc:picChg chg="add mod">
          <ac:chgData name="Emilia Sjögren" userId="1451a4eefa6787ea" providerId="LiveId" clId="{6806F69E-BA9F-0F4F-B488-E637B1738F9F}" dt="2023-08-23T20:50:14.829" v="5929" actId="14861"/>
          <ac:picMkLst>
            <pc:docMk/>
            <pc:sldMk cId="2463180471" sldId="277"/>
            <ac:picMk id="4" creationId="{D7C8E790-A7B1-12BB-C58E-BE867B15792A}"/>
          </ac:picMkLst>
        </pc:picChg>
        <pc:picChg chg="mod">
          <ac:chgData name="Emilia Sjögren" userId="1451a4eefa6787ea" providerId="LiveId" clId="{6806F69E-BA9F-0F4F-B488-E637B1738F9F}" dt="2023-08-23T21:02:33.792" v="5991" actId="1076"/>
          <ac:picMkLst>
            <pc:docMk/>
            <pc:sldMk cId="2463180471" sldId="277"/>
            <ac:picMk id="8" creationId="{26690B83-5209-621F-6558-C49E391B4E47}"/>
          </ac:picMkLst>
        </pc:picChg>
        <pc:picChg chg="mod">
          <ac:chgData name="Emilia Sjögren" userId="1451a4eefa6787ea" providerId="LiveId" clId="{6806F69E-BA9F-0F4F-B488-E637B1738F9F}" dt="2023-08-23T21:02:30.675" v="5990" actId="1076"/>
          <ac:picMkLst>
            <pc:docMk/>
            <pc:sldMk cId="2463180471" sldId="277"/>
            <ac:picMk id="9" creationId="{9B5EAB47-D2E7-CFD9-66D8-6A738DAC8046}"/>
          </ac:picMkLst>
        </pc:picChg>
      </pc:sldChg>
      <pc:sldChg chg="addSp delSp modSp new mod modTransition modClrScheme modAnim chgLayout">
        <pc:chgData name="Emilia Sjögren" userId="1451a4eefa6787ea" providerId="LiveId" clId="{6806F69E-BA9F-0F4F-B488-E637B1738F9F}" dt="2023-08-24T19:41:37.251" v="6998" actId="20577"/>
        <pc:sldMkLst>
          <pc:docMk/>
          <pc:sldMk cId="1389428225" sldId="278"/>
        </pc:sldMkLst>
        <pc:spChg chg="mod ord">
          <ac:chgData name="Emilia Sjögren" userId="1451a4eefa6787ea" providerId="LiveId" clId="{6806F69E-BA9F-0F4F-B488-E637B1738F9F}" dt="2023-08-23T17:56:26.686" v="3889" actId="700"/>
          <ac:spMkLst>
            <pc:docMk/>
            <pc:sldMk cId="1389428225" sldId="278"/>
            <ac:spMk id="2" creationId="{B1ED39F5-A622-7869-F77B-5E99A4D82493}"/>
          </ac:spMkLst>
        </pc:spChg>
        <pc:spChg chg="mod ord">
          <ac:chgData name="Emilia Sjögren" userId="1451a4eefa6787ea" providerId="LiveId" clId="{6806F69E-BA9F-0F4F-B488-E637B1738F9F}" dt="2023-08-24T19:41:37.251" v="6998" actId="20577"/>
          <ac:spMkLst>
            <pc:docMk/>
            <pc:sldMk cId="1389428225" sldId="278"/>
            <ac:spMk id="3" creationId="{34456B75-AE7B-A6EC-70A4-3155C3DECD56}"/>
          </ac:spMkLst>
        </pc:spChg>
        <pc:spChg chg="add mod">
          <ac:chgData name="Emilia Sjögren" userId="1451a4eefa6787ea" providerId="LiveId" clId="{6806F69E-BA9F-0F4F-B488-E637B1738F9F}" dt="2023-08-23T21:24:21.062" v="6203"/>
          <ac:spMkLst>
            <pc:docMk/>
            <pc:sldMk cId="1389428225" sldId="278"/>
            <ac:spMk id="12" creationId="{70032086-37AD-EE0F-5279-DF54E024788C}"/>
          </ac:spMkLst>
        </pc:spChg>
        <pc:picChg chg="add mod">
          <ac:chgData name="Emilia Sjögren" userId="1451a4eefa6787ea" providerId="LiveId" clId="{6806F69E-BA9F-0F4F-B488-E637B1738F9F}" dt="2023-08-23T17:48:20.967" v="3868" actId="1076"/>
          <ac:picMkLst>
            <pc:docMk/>
            <pc:sldMk cId="1389428225" sldId="278"/>
            <ac:picMk id="5" creationId="{BDF9A238-17C3-FAFA-E04E-8C863BAC4672}"/>
          </ac:picMkLst>
        </pc:picChg>
        <pc:picChg chg="add mod">
          <ac:chgData name="Emilia Sjögren" userId="1451a4eefa6787ea" providerId="LiveId" clId="{6806F69E-BA9F-0F4F-B488-E637B1738F9F}" dt="2023-08-23T20:46:19.931" v="5910"/>
          <ac:picMkLst>
            <pc:docMk/>
            <pc:sldMk cId="1389428225" sldId="278"/>
            <ac:picMk id="7" creationId="{2E8DC429-BC40-8804-341F-D2CBFE6CB661}"/>
          </ac:picMkLst>
        </pc:picChg>
        <pc:picChg chg="add del mod">
          <ac:chgData name="Emilia Sjögren" userId="1451a4eefa6787ea" providerId="LiveId" clId="{6806F69E-BA9F-0F4F-B488-E637B1738F9F}" dt="2023-08-23T17:48:11.291" v="3866" actId="478"/>
          <ac:picMkLst>
            <pc:docMk/>
            <pc:sldMk cId="1389428225" sldId="278"/>
            <ac:picMk id="9" creationId="{D4911BDC-4F2D-E6B3-2082-2B85C3393560}"/>
          </ac:picMkLst>
        </pc:picChg>
        <pc:picChg chg="add mod modCrop">
          <ac:chgData name="Emilia Sjögren" userId="1451a4eefa6787ea" providerId="LiveId" clId="{6806F69E-BA9F-0F4F-B488-E637B1738F9F}" dt="2023-08-23T17:48:20.967" v="3868" actId="1076"/>
          <ac:picMkLst>
            <pc:docMk/>
            <pc:sldMk cId="1389428225" sldId="278"/>
            <ac:picMk id="11" creationId="{4E48B6E1-8E7A-753F-1E93-3AF31877580E}"/>
          </ac:picMkLst>
        </pc:picChg>
      </pc:sldChg>
      <pc:sldChg chg="addSp delSp modSp new mod modTransition modClrScheme modAnim chgLayout">
        <pc:chgData name="Emilia Sjögren" userId="1451a4eefa6787ea" providerId="LiveId" clId="{6806F69E-BA9F-0F4F-B488-E637B1738F9F}" dt="2023-08-23T21:24:25.885" v="6204"/>
        <pc:sldMkLst>
          <pc:docMk/>
          <pc:sldMk cId="3135937277" sldId="279"/>
        </pc:sldMkLst>
        <pc:spChg chg="mod ord">
          <ac:chgData name="Emilia Sjögren" userId="1451a4eefa6787ea" providerId="LiveId" clId="{6806F69E-BA9F-0F4F-B488-E637B1738F9F}" dt="2023-08-23T17:56:37.481" v="3890" actId="700"/>
          <ac:spMkLst>
            <pc:docMk/>
            <pc:sldMk cId="3135937277" sldId="279"/>
            <ac:spMk id="2" creationId="{2AF2F7E1-CC32-7BD9-B3ED-AB934E5A405A}"/>
          </ac:spMkLst>
        </pc:spChg>
        <pc:spChg chg="mod ord">
          <ac:chgData name="Emilia Sjögren" userId="1451a4eefa6787ea" providerId="LiveId" clId="{6806F69E-BA9F-0F4F-B488-E637B1738F9F}" dt="2023-08-23T17:57:38.490" v="3957" actId="20577"/>
          <ac:spMkLst>
            <pc:docMk/>
            <pc:sldMk cId="3135937277" sldId="279"/>
            <ac:spMk id="3" creationId="{681C711D-56D7-B964-32F7-85F67C03C7B2}"/>
          </ac:spMkLst>
        </pc:spChg>
        <pc:spChg chg="add mod">
          <ac:chgData name="Emilia Sjögren" userId="1451a4eefa6787ea" providerId="LiveId" clId="{6806F69E-BA9F-0F4F-B488-E637B1738F9F}" dt="2023-08-23T21:24:25.885" v="6204"/>
          <ac:spMkLst>
            <pc:docMk/>
            <pc:sldMk cId="3135937277" sldId="279"/>
            <ac:spMk id="10" creationId="{1249BE0A-F9E0-1FE7-1DF7-245FC2BA9F2C}"/>
          </ac:spMkLst>
        </pc:spChg>
        <pc:picChg chg="add del mod">
          <ac:chgData name="Emilia Sjögren" userId="1451a4eefa6787ea" providerId="LiveId" clId="{6806F69E-BA9F-0F4F-B488-E637B1738F9F}" dt="2023-08-23T17:49:01.718" v="3882" actId="478"/>
          <ac:picMkLst>
            <pc:docMk/>
            <pc:sldMk cId="3135937277" sldId="279"/>
            <ac:picMk id="5" creationId="{22D8DA15-0204-1BE0-4039-3256627C9872}"/>
          </ac:picMkLst>
        </pc:picChg>
        <pc:picChg chg="add del mod">
          <ac:chgData name="Emilia Sjögren" userId="1451a4eefa6787ea" providerId="LiveId" clId="{6806F69E-BA9F-0F4F-B488-E637B1738F9F}" dt="2023-08-23T17:56:11.932" v="3886" actId="478"/>
          <ac:picMkLst>
            <pc:docMk/>
            <pc:sldMk cId="3135937277" sldId="279"/>
            <ac:picMk id="7" creationId="{2091306A-3F2F-FA4E-5BF2-5CE686253360}"/>
          </ac:picMkLst>
        </pc:picChg>
        <pc:picChg chg="add mod">
          <ac:chgData name="Emilia Sjögren" userId="1451a4eefa6787ea" providerId="LiveId" clId="{6806F69E-BA9F-0F4F-B488-E637B1738F9F}" dt="2023-08-23T17:56:18.479" v="3888" actId="1076"/>
          <ac:picMkLst>
            <pc:docMk/>
            <pc:sldMk cId="3135937277" sldId="279"/>
            <ac:picMk id="9" creationId="{4F616BFD-8F9D-92C0-40C9-C1B71B57A13C}"/>
          </ac:picMkLst>
        </pc:picChg>
      </pc:sldChg>
      <pc:sldChg chg="add modTransition">
        <pc:chgData name="Emilia Sjögren" userId="1451a4eefa6787ea" providerId="LiveId" clId="{6806F69E-BA9F-0F4F-B488-E637B1738F9F}" dt="2023-08-23T21:04:53.047" v="5997"/>
        <pc:sldMkLst>
          <pc:docMk/>
          <pc:sldMk cId="3988845042" sldId="280"/>
        </pc:sldMkLst>
      </pc:sldChg>
      <pc:sldChg chg="addSp delSp modSp new mod modTransition delAnim modAnim">
        <pc:chgData name="Emilia Sjögren" userId="1451a4eefa6787ea" providerId="LiveId" clId="{6806F69E-BA9F-0F4F-B488-E637B1738F9F}" dt="2023-08-23T21:04:53.047" v="5997"/>
        <pc:sldMkLst>
          <pc:docMk/>
          <pc:sldMk cId="2305806773" sldId="281"/>
        </pc:sldMkLst>
        <pc:spChg chg="mod">
          <ac:chgData name="Emilia Sjögren" userId="1451a4eefa6787ea" providerId="LiveId" clId="{6806F69E-BA9F-0F4F-B488-E637B1738F9F}" dt="2023-08-23T18:58:49.693" v="4270" actId="20577"/>
          <ac:spMkLst>
            <pc:docMk/>
            <pc:sldMk cId="2305806773" sldId="281"/>
            <ac:spMk id="2" creationId="{0FB2D116-2571-2F3E-743F-A9FD81857E29}"/>
          </ac:spMkLst>
        </pc:spChg>
        <pc:spChg chg="mod">
          <ac:chgData name="Emilia Sjögren" userId="1451a4eefa6787ea" providerId="LiveId" clId="{6806F69E-BA9F-0F4F-B488-E637B1738F9F}" dt="2023-08-23T18:59:52.072" v="4402" actId="20577"/>
          <ac:spMkLst>
            <pc:docMk/>
            <pc:sldMk cId="2305806773" sldId="281"/>
            <ac:spMk id="3" creationId="{FDE1A453-9200-AFAA-9180-6577B3B0A86A}"/>
          </ac:spMkLst>
        </pc:spChg>
        <pc:spChg chg="add mod">
          <ac:chgData name="Emilia Sjögren" userId="1451a4eefa6787ea" providerId="LiveId" clId="{6806F69E-BA9F-0F4F-B488-E637B1738F9F}" dt="2023-08-23T18:56:52.604" v="4151" actId="20577"/>
          <ac:spMkLst>
            <pc:docMk/>
            <pc:sldMk cId="2305806773" sldId="281"/>
            <ac:spMk id="4" creationId="{6C49D8C0-2AF4-0D27-FB00-99FD4C523E79}"/>
          </ac:spMkLst>
        </pc:spChg>
        <pc:spChg chg="add del mod">
          <ac:chgData name="Emilia Sjögren" userId="1451a4eefa6787ea" providerId="LiveId" clId="{6806F69E-BA9F-0F4F-B488-E637B1738F9F}" dt="2023-08-23T19:00:28.699" v="4404"/>
          <ac:spMkLst>
            <pc:docMk/>
            <pc:sldMk cId="2305806773" sldId="281"/>
            <ac:spMk id="5" creationId="{6C3F0713-19BC-8EE5-66C0-95B170631BDA}"/>
          </ac:spMkLst>
        </pc:spChg>
        <pc:picChg chg="add del mod">
          <ac:chgData name="Emilia Sjögren" userId="1451a4eefa6787ea" providerId="LiveId" clId="{6806F69E-BA9F-0F4F-B488-E637B1738F9F}" dt="2023-08-23T19:17:18.720" v="4415" actId="478"/>
          <ac:picMkLst>
            <pc:docMk/>
            <pc:sldMk cId="2305806773" sldId="281"/>
            <ac:picMk id="6" creationId="{67C265F4-D1AF-BC74-F73E-A0C9F0684234}"/>
          </ac:picMkLst>
        </pc:picChg>
        <pc:picChg chg="add del mod">
          <ac:chgData name="Emilia Sjögren" userId="1451a4eefa6787ea" providerId="LiveId" clId="{6806F69E-BA9F-0F4F-B488-E637B1738F9F}" dt="2023-08-23T19:15:49.328" v="4414" actId="478"/>
          <ac:picMkLst>
            <pc:docMk/>
            <pc:sldMk cId="2305806773" sldId="281"/>
            <ac:picMk id="8" creationId="{10BB9F2C-C56F-AC0B-EB0A-69051EA2D74B}"/>
          </ac:picMkLst>
        </pc:picChg>
        <pc:picChg chg="add mod">
          <ac:chgData name="Emilia Sjögren" userId="1451a4eefa6787ea" providerId="LiveId" clId="{6806F69E-BA9F-0F4F-B488-E637B1738F9F}" dt="2023-08-23T19:20:09.941" v="4456" actId="1076"/>
          <ac:picMkLst>
            <pc:docMk/>
            <pc:sldMk cId="2305806773" sldId="281"/>
            <ac:picMk id="10" creationId="{39BD4540-C7A8-C0F6-E808-7097992A99BA}"/>
          </ac:picMkLst>
        </pc:picChg>
        <pc:picChg chg="add mod modCrop">
          <ac:chgData name="Emilia Sjögren" userId="1451a4eefa6787ea" providerId="LiveId" clId="{6806F69E-BA9F-0F4F-B488-E637B1738F9F}" dt="2023-08-23T19:20:56.465" v="4472" actId="1038"/>
          <ac:picMkLst>
            <pc:docMk/>
            <pc:sldMk cId="2305806773" sldId="281"/>
            <ac:picMk id="12" creationId="{BB5A5170-4CFF-D545-6546-DB67E683F0A5}"/>
          </ac:picMkLst>
        </pc:picChg>
        <pc:picChg chg="add mod modCrop">
          <ac:chgData name="Emilia Sjögren" userId="1451a4eefa6787ea" providerId="LiveId" clId="{6806F69E-BA9F-0F4F-B488-E637B1738F9F}" dt="2023-08-23T19:20:09.941" v="4456" actId="1076"/>
          <ac:picMkLst>
            <pc:docMk/>
            <pc:sldMk cId="2305806773" sldId="281"/>
            <ac:picMk id="13" creationId="{80E4CE44-427E-7511-625F-90C6B40D9C36}"/>
          </ac:picMkLst>
        </pc:picChg>
      </pc:sldChg>
      <pc:sldChg chg="addSp delSp modSp new mod modTransition modClrScheme modAnim chgLayout">
        <pc:chgData name="Emilia Sjögren" userId="1451a4eefa6787ea" providerId="LiveId" clId="{6806F69E-BA9F-0F4F-B488-E637B1738F9F}" dt="2023-08-23T22:25:28.839" v="6596" actId="20577"/>
        <pc:sldMkLst>
          <pc:docMk/>
          <pc:sldMk cId="3289713026" sldId="282"/>
        </pc:sldMkLst>
        <pc:spChg chg="mod ord">
          <ac:chgData name="Emilia Sjögren" userId="1451a4eefa6787ea" providerId="LiveId" clId="{6806F69E-BA9F-0F4F-B488-E637B1738F9F}" dt="2023-08-23T19:45:28.803" v="4947" actId="700"/>
          <ac:spMkLst>
            <pc:docMk/>
            <pc:sldMk cId="3289713026" sldId="282"/>
            <ac:spMk id="2" creationId="{88BA40AE-1E48-734D-B9B3-B21F4BE2ADAB}"/>
          </ac:spMkLst>
        </pc:spChg>
        <pc:spChg chg="mod ord">
          <ac:chgData name="Emilia Sjögren" userId="1451a4eefa6787ea" providerId="LiveId" clId="{6806F69E-BA9F-0F4F-B488-E637B1738F9F}" dt="2023-08-23T22:25:28.839" v="6596" actId="20577"/>
          <ac:spMkLst>
            <pc:docMk/>
            <pc:sldMk cId="3289713026" sldId="282"/>
            <ac:spMk id="3" creationId="{C3F45B7D-38E3-0AC8-3286-23BF8C6C3831}"/>
          </ac:spMkLst>
        </pc:spChg>
        <pc:spChg chg="add mod">
          <ac:chgData name="Emilia Sjögren" userId="1451a4eefa6787ea" providerId="LiveId" clId="{6806F69E-BA9F-0F4F-B488-E637B1738F9F}" dt="2023-08-23T19:39:38.108" v="4892" actId="1076"/>
          <ac:spMkLst>
            <pc:docMk/>
            <pc:sldMk cId="3289713026" sldId="282"/>
            <ac:spMk id="6" creationId="{B8C320DE-3AA2-FB4F-30D7-771E61539E48}"/>
          </ac:spMkLst>
        </pc:spChg>
        <pc:spChg chg="add mod">
          <ac:chgData name="Emilia Sjögren" userId="1451a4eefa6787ea" providerId="LiveId" clId="{6806F69E-BA9F-0F4F-B488-E637B1738F9F}" dt="2023-08-23T19:39:51.857" v="4894" actId="1076"/>
          <ac:spMkLst>
            <pc:docMk/>
            <pc:sldMk cId="3289713026" sldId="282"/>
            <ac:spMk id="7" creationId="{56091A76-F770-64C4-B34D-4CCE832E19DD}"/>
          </ac:spMkLst>
        </pc:spChg>
        <pc:spChg chg="add mod">
          <ac:chgData name="Emilia Sjögren" userId="1451a4eefa6787ea" providerId="LiveId" clId="{6806F69E-BA9F-0F4F-B488-E637B1738F9F}" dt="2023-08-23T19:42:01.523" v="4926" actId="1076"/>
          <ac:spMkLst>
            <pc:docMk/>
            <pc:sldMk cId="3289713026" sldId="282"/>
            <ac:spMk id="23" creationId="{45E9698A-3CE3-C6C4-7256-859895D42703}"/>
          </ac:spMkLst>
        </pc:spChg>
        <pc:spChg chg="add mod">
          <ac:chgData name="Emilia Sjögren" userId="1451a4eefa6787ea" providerId="LiveId" clId="{6806F69E-BA9F-0F4F-B488-E637B1738F9F}" dt="2023-08-23T19:42:04.837" v="4927" actId="1076"/>
          <ac:spMkLst>
            <pc:docMk/>
            <pc:sldMk cId="3289713026" sldId="282"/>
            <ac:spMk id="24" creationId="{51844ED3-E413-F4CB-6E5E-5EEA06F76959}"/>
          </ac:spMkLst>
        </pc:spChg>
        <pc:spChg chg="add mod">
          <ac:chgData name="Emilia Sjögren" userId="1451a4eefa6787ea" providerId="LiveId" clId="{6806F69E-BA9F-0F4F-B488-E637B1738F9F}" dt="2023-08-23T21:01:53.427" v="5984"/>
          <ac:spMkLst>
            <pc:docMk/>
            <pc:sldMk cId="3289713026" sldId="282"/>
            <ac:spMk id="26" creationId="{2563D498-ED0A-7E7B-558B-30408BF4B1CC}"/>
          </ac:spMkLst>
        </pc:spChg>
        <pc:grpChg chg="add topLvl">
          <ac:chgData name="Emilia Sjögren" userId="1451a4eefa6787ea" providerId="LiveId" clId="{6806F69E-BA9F-0F4F-B488-E637B1738F9F}" dt="2023-08-23T19:37:38.463" v="4866" actId="478"/>
          <ac:grpSpMkLst>
            <pc:docMk/>
            <pc:sldMk cId="3289713026" sldId="282"/>
            <ac:grpSpMk id="8" creationId="{9CA50529-96C3-352F-4D4F-B34402198DED}"/>
          </ac:grpSpMkLst>
        </pc:grpChg>
        <pc:grpChg chg="add del">
          <ac:chgData name="Emilia Sjögren" userId="1451a4eefa6787ea" providerId="LiveId" clId="{6806F69E-BA9F-0F4F-B488-E637B1738F9F}" dt="2023-08-23T19:37:38.463" v="4866" actId="478"/>
          <ac:grpSpMkLst>
            <pc:docMk/>
            <pc:sldMk cId="3289713026" sldId="282"/>
            <ac:grpSpMk id="9" creationId="{4357F923-D1C4-84F4-CAA0-97ACE02CD458}"/>
          </ac:grpSpMkLst>
        </pc:grpChg>
        <pc:grpChg chg="add del mod">
          <ac:chgData name="Emilia Sjögren" userId="1451a4eefa6787ea" providerId="LiveId" clId="{6806F69E-BA9F-0F4F-B488-E637B1738F9F}" dt="2023-08-23T19:37:38.463" v="4866" actId="478"/>
          <ac:grpSpMkLst>
            <pc:docMk/>
            <pc:sldMk cId="3289713026" sldId="282"/>
            <ac:grpSpMk id="10" creationId="{33FD5487-962D-6DC4-D0A3-ECAEB606E22C}"/>
          </ac:grpSpMkLst>
        </pc:grpChg>
        <pc:grpChg chg="add mod">
          <ac:chgData name="Emilia Sjögren" userId="1451a4eefa6787ea" providerId="LiveId" clId="{6806F69E-BA9F-0F4F-B488-E637B1738F9F}" dt="2023-08-23T19:40:14.347" v="4898" actId="1076"/>
          <ac:grpSpMkLst>
            <pc:docMk/>
            <pc:sldMk cId="3289713026" sldId="282"/>
            <ac:grpSpMk id="17" creationId="{290DE034-8253-5A4B-E96C-AFC3144E0A17}"/>
          </ac:grpSpMkLst>
        </pc:grpChg>
        <pc:grpChg chg="add mod">
          <ac:chgData name="Emilia Sjögren" userId="1451a4eefa6787ea" providerId="LiveId" clId="{6806F69E-BA9F-0F4F-B488-E637B1738F9F}" dt="2023-08-23T19:42:14.286" v="4929" actId="1076"/>
          <ac:grpSpMkLst>
            <pc:docMk/>
            <pc:sldMk cId="3289713026" sldId="282"/>
            <ac:grpSpMk id="25" creationId="{57B75DC1-31DB-3247-C5D9-0406412C9305}"/>
          </ac:grpSpMkLst>
        </pc:grpChg>
        <pc:picChg chg="add del mod topLvl modCrop">
          <ac:chgData name="Emilia Sjögren" userId="1451a4eefa6787ea" providerId="LiveId" clId="{6806F69E-BA9F-0F4F-B488-E637B1738F9F}" dt="2023-08-23T19:37:38.463" v="4866" actId="478"/>
          <ac:picMkLst>
            <pc:docMk/>
            <pc:sldMk cId="3289713026" sldId="282"/>
            <ac:picMk id="4" creationId="{5EA0821B-7D9B-5957-8E89-014BC5EFC2AF}"/>
          </ac:picMkLst>
        </pc:picChg>
        <pc:picChg chg="add del mod modCrop">
          <ac:chgData name="Emilia Sjögren" userId="1451a4eefa6787ea" providerId="LiveId" clId="{6806F69E-BA9F-0F4F-B488-E637B1738F9F}" dt="2023-08-23T19:37:38.463" v="4866" actId="478"/>
          <ac:picMkLst>
            <pc:docMk/>
            <pc:sldMk cId="3289713026" sldId="282"/>
            <ac:picMk id="5" creationId="{42D388FF-587A-AEA0-6F3D-A7D626BFB357}"/>
          </ac:picMkLst>
        </pc:picChg>
        <pc:picChg chg="add del mod modCrop">
          <ac:chgData name="Emilia Sjögren" userId="1451a4eefa6787ea" providerId="LiveId" clId="{6806F69E-BA9F-0F4F-B488-E637B1738F9F}" dt="2023-08-23T19:37:29.403" v="4865" actId="478"/>
          <ac:picMkLst>
            <pc:docMk/>
            <pc:sldMk cId="3289713026" sldId="282"/>
            <ac:picMk id="11" creationId="{1F415739-9DAE-4904-1415-ECF9AB770593}"/>
          </ac:picMkLst>
        </pc:picChg>
        <pc:picChg chg="add mod modCrop">
          <ac:chgData name="Emilia Sjögren" userId="1451a4eefa6787ea" providerId="LiveId" clId="{6806F69E-BA9F-0F4F-B488-E637B1738F9F}" dt="2023-08-23T19:39:29.058" v="4890" actId="1037"/>
          <ac:picMkLst>
            <pc:docMk/>
            <pc:sldMk cId="3289713026" sldId="282"/>
            <ac:picMk id="12" creationId="{B0EF0EBA-9496-DCC1-F580-CD9EAA23DE59}"/>
          </ac:picMkLst>
        </pc:picChg>
        <pc:picChg chg="add mod modCrop">
          <ac:chgData name="Emilia Sjögren" userId="1451a4eefa6787ea" providerId="LiveId" clId="{6806F69E-BA9F-0F4F-B488-E637B1738F9F}" dt="2023-08-23T19:39:20.513" v="4885" actId="1076"/>
          <ac:picMkLst>
            <pc:docMk/>
            <pc:sldMk cId="3289713026" sldId="282"/>
            <ac:picMk id="13" creationId="{41558B7C-F01D-9DDF-8042-044AA3F69A09}"/>
          </ac:picMkLst>
        </pc:picChg>
        <pc:picChg chg="add mod modCrop">
          <ac:chgData name="Emilia Sjögren" userId="1451a4eefa6787ea" providerId="LiveId" clId="{6806F69E-BA9F-0F4F-B488-E637B1738F9F}" dt="2023-08-23T19:39:04.979" v="4882" actId="1076"/>
          <ac:picMkLst>
            <pc:docMk/>
            <pc:sldMk cId="3289713026" sldId="282"/>
            <ac:picMk id="14" creationId="{6A220A08-621B-8FC3-F09D-8D40C59834BF}"/>
          </ac:picMkLst>
        </pc:picChg>
        <pc:picChg chg="add del mod">
          <ac:chgData name="Emilia Sjögren" userId="1451a4eefa6787ea" providerId="LiveId" clId="{6806F69E-BA9F-0F4F-B488-E637B1738F9F}" dt="2023-08-23T19:39:31.411" v="4891" actId="478"/>
          <ac:picMkLst>
            <pc:docMk/>
            <pc:sldMk cId="3289713026" sldId="282"/>
            <ac:picMk id="15" creationId="{721545FD-59B3-FB2F-ADE7-ED1044EA39C8}"/>
          </ac:picMkLst>
        </pc:picChg>
        <pc:picChg chg="add del mod">
          <ac:chgData name="Emilia Sjögren" userId="1451a4eefa6787ea" providerId="LiveId" clId="{6806F69E-BA9F-0F4F-B488-E637B1738F9F}" dt="2023-08-23T19:39:31.411" v="4891" actId="478"/>
          <ac:picMkLst>
            <pc:docMk/>
            <pc:sldMk cId="3289713026" sldId="282"/>
            <ac:picMk id="16" creationId="{B37DF905-6B0A-54F0-D6A4-FDEB32C82890}"/>
          </ac:picMkLst>
        </pc:picChg>
        <pc:picChg chg="add mod modCrop">
          <ac:chgData name="Emilia Sjögren" userId="1451a4eefa6787ea" providerId="LiveId" clId="{6806F69E-BA9F-0F4F-B488-E637B1738F9F}" dt="2023-08-23T19:41:31.959" v="4918" actId="1076"/>
          <ac:picMkLst>
            <pc:docMk/>
            <pc:sldMk cId="3289713026" sldId="282"/>
            <ac:picMk id="18" creationId="{3F324687-FBD0-36E9-4430-343FE70840EC}"/>
          </ac:picMkLst>
        </pc:picChg>
        <pc:picChg chg="add mod modCrop">
          <ac:chgData name="Emilia Sjögren" userId="1451a4eefa6787ea" providerId="LiveId" clId="{6806F69E-BA9F-0F4F-B488-E637B1738F9F}" dt="2023-08-23T19:40:58.410" v="4913" actId="732"/>
          <ac:picMkLst>
            <pc:docMk/>
            <pc:sldMk cId="3289713026" sldId="282"/>
            <ac:picMk id="19" creationId="{5FE43C22-7973-5BDE-574E-B5B5026C315D}"/>
          </ac:picMkLst>
        </pc:picChg>
        <pc:picChg chg="add mod modCrop">
          <ac:chgData name="Emilia Sjögren" userId="1451a4eefa6787ea" providerId="LiveId" clId="{6806F69E-BA9F-0F4F-B488-E637B1738F9F}" dt="2023-08-23T19:41:46.518" v="4922" actId="1076"/>
          <ac:picMkLst>
            <pc:docMk/>
            <pc:sldMk cId="3289713026" sldId="282"/>
            <ac:picMk id="20" creationId="{D6FD1298-453D-9645-5EAA-9E8925A9C01A}"/>
          </ac:picMkLst>
        </pc:picChg>
        <pc:picChg chg="add del mod">
          <ac:chgData name="Emilia Sjögren" userId="1451a4eefa6787ea" providerId="LiveId" clId="{6806F69E-BA9F-0F4F-B488-E637B1738F9F}" dt="2023-08-23T19:41:48.450" v="4923" actId="478"/>
          <ac:picMkLst>
            <pc:docMk/>
            <pc:sldMk cId="3289713026" sldId="282"/>
            <ac:picMk id="21" creationId="{DAC902C8-583B-66F8-124A-1D32BC03413D}"/>
          </ac:picMkLst>
        </pc:picChg>
        <pc:picChg chg="add del mod">
          <ac:chgData name="Emilia Sjögren" userId="1451a4eefa6787ea" providerId="LiveId" clId="{6806F69E-BA9F-0F4F-B488-E637B1738F9F}" dt="2023-08-23T19:41:48.450" v="4923" actId="478"/>
          <ac:picMkLst>
            <pc:docMk/>
            <pc:sldMk cId="3289713026" sldId="282"/>
            <ac:picMk id="22" creationId="{34D9301C-327F-0CC3-ECCD-5C8854308CE9}"/>
          </ac:picMkLst>
        </pc:picChg>
      </pc:sldChg>
      <pc:sldChg chg="addSp delSp modSp new mod modTransition">
        <pc:chgData name="Emilia Sjögren" userId="1451a4eefa6787ea" providerId="LiveId" clId="{6806F69E-BA9F-0F4F-B488-E637B1738F9F}" dt="2023-08-23T21:04:53.047" v="5997"/>
        <pc:sldMkLst>
          <pc:docMk/>
          <pc:sldMk cId="2884526200" sldId="283"/>
        </pc:sldMkLst>
        <pc:spChg chg="del">
          <ac:chgData name="Emilia Sjögren" userId="1451a4eefa6787ea" providerId="LiveId" clId="{6806F69E-BA9F-0F4F-B488-E637B1738F9F}" dt="2023-08-23T19:45:37.192" v="4949" actId="478"/>
          <ac:spMkLst>
            <pc:docMk/>
            <pc:sldMk cId="2884526200" sldId="283"/>
            <ac:spMk id="2" creationId="{AEC51124-4E88-A774-5568-01B6D51D0D83}"/>
          </ac:spMkLst>
        </pc:spChg>
        <pc:spChg chg="mod">
          <ac:chgData name="Emilia Sjögren" userId="1451a4eefa6787ea" providerId="LiveId" clId="{6806F69E-BA9F-0F4F-B488-E637B1738F9F}" dt="2023-08-23T19:46:27.089" v="4968" actId="20577"/>
          <ac:spMkLst>
            <pc:docMk/>
            <pc:sldMk cId="2884526200" sldId="283"/>
            <ac:spMk id="3" creationId="{E2F33BAD-6369-4234-87D7-ACC1AF1E2F61}"/>
          </ac:spMkLst>
        </pc:spChg>
        <pc:spChg chg="add mod">
          <ac:chgData name="Emilia Sjögren" userId="1451a4eefa6787ea" providerId="LiveId" clId="{6806F69E-BA9F-0F4F-B488-E637B1738F9F}" dt="2023-08-23T21:01:57.894" v="5985"/>
          <ac:spMkLst>
            <pc:docMk/>
            <pc:sldMk cId="2884526200" sldId="283"/>
            <ac:spMk id="6" creationId="{2F2FEC55-2178-DA48-9F2D-C2CAD500810A}"/>
          </ac:spMkLst>
        </pc:spChg>
        <pc:picChg chg="add del mod">
          <ac:chgData name="Emilia Sjögren" userId="1451a4eefa6787ea" providerId="LiveId" clId="{6806F69E-BA9F-0F4F-B488-E637B1738F9F}" dt="2023-08-23T19:47:35.957" v="4970" actId="21"/>
          <ac:picMkLst>
            <pc:docMk/>
            <pc:sldMk cId="2884526200" sldId="283"/>
            <ac:picMk id="5" creationId="{7246407B-B104-11F8-CF4E-B53001C23AAD}"/>
          </ac:picMkLst>
        </pc:picChg>
      </pc:sldChg>
      <pc:sldChg chg="addSp delSp modSp add mod ord modTransition">
        <pc:chgData name="Emilia Sjögren" userId="1451a4eefa6787ea" providerId="LiveId" clId="{6806F69E-BA9F-0F4F-B488-E637B1738F9F}" dt="2023-08-23T21:04:53.047" v="5997"/>
        <pc:sldMkLst>
          <pc:docMk/>
          <pc:sldMk cId="372298506" sldId="284"/>
        </pc:sldMkLst>
        <pc:spChg chg="mod">
          <ac:chgData name="Emilia Sjögren" userId="1451a4eefa6787ea" providerId="LiveId" clId="{6806F69E-BA9F-0F4F-B488-E637B1738F9F}" dt="2023-08-23T19:50:58.344" v="4996" actId="20577"/>
          <ac:spMkLst>
            <pc:docMk/>
            <pc:sldMk cId="372298506" sldId="284"/>
            <ac:spMk id="2" creationId="{C41F1AFE-A337-6046-EF8E-A1BD0128CD84}"/>
          </ac:spMkLst>
        </pc:spChg>
        <pc:spChg chg="add del mod">
          <ac:chgData name="Emilia Sjögren" userId="1451a4eefa6787ea" providerId="LiveId" clId="{6806F69E-BA9F-0F4F-B488-E637B1738F9F}" dt="2023-08-23T21:01:37.190" v="5981"/>
          <ac:spMkLst>
            <pc:docMk/>
            <pc:sldMk cId="372298506" sldId="284"/>
            <ac:spMk id="3" creationId="{1C0CE266-89FF-28C1-C26B-94A38CF2E2AE}"/>
          </ac:spMkLst>
        </pc:spChg>
        <pc:spChg chg="add mod">
          <ac:chgData name="Emilia Sjögren" userId="1451a4eefa6787ea" providerId="LiveId" clId="{6806F69E-BA9F-0F4F-B488-E637B1738F9F}" dt="2023-08-23T21:01:39.723" v="5983"/>
          <ac:spMkLst>
            <pc:docMk/>
            <pc:sldMk cId="372298506" sldId="284"/>
            <ac:spMk id="4" creationId="{057C2D0E-C534-D630-A496-26CE25714CE8}"/>
          </ac:spMkLst>
        </pc:spChg>
        <pc:spChg chg="del">
          <ac:chgData name="Emilia Sjögren" userId="1451a4eefa6787ea" providerId="LiveId" clId="{6806F69E-BA9F-0F4F-B488-E637B1738F9F}" dt="2023-08-23T21:01:38.773" v="5982" actId="478"/>
          <ac:spMkLst>
            <pc:docMk/>
            <pc:sldMk cId="372298506" sldId="284"/>
            <ac:spMk id="9" creationId="{0A00112F-A159-C750-0F90-BC98C07AE437}"/>
          </ac:spMkLst>
        </pc:spChg>
      </pc:sldChg>
      <pc:sldChg chg="addSp delSp modSp new mod modTransition">
        <pc:chgData name="Emilia Sjögren" userId="1451a4eefa6787ea" providerId="LiveId" clId="{6806F69E-BA9F-0F4F-B488-E637B1738F9F}" dt="2023-08-23T21:29:02.170" v="6241" actId="732"/>
        <pc:sldMkLst>
          <pc:docMk/>
          <pc:sldMk cId="2809515863" sldId="285"/>
        </pc:sldMkLst>
        <pc:spChg chg="mod">
          <ac:chgData name="Emilia Sjögren" userId="1451a4eefa6787ea" providerId="LiveId" clId="{6806F69E-BA9F-0F4F-B488-E637B1738F9F}" dt="2023-08-23T19:54:56.457" v="5211" actId="20577"/>
          <ac:spMkLst>
            <pc:docMk/>
            <pc:sldMk cId="2809515863" sldId="285"/>
            <ac:spMk id="2" creationId="{C823E4AA-0861-59AF-0184-D0D28064EADD}"/>
          </ac:spMkLst>
        </pc:spChg>
        <pc:spChg chg="del">
          <ac:chgData name="Emilia Sjögren" userId="1451a4eefa6787ea" providerId="LiveId" clId="{6806F69E-BA9F-0F4F-B488-E637B1738F9F}" dt="2023-08-23T20:00:10.876" v="5212"/>
          <ac:spMkLst>
            <pc:docMk/>
            <pc:sldMk cId="2809515863" sldId="285"/>
            <ac:spMk id="3" creationId="{E9DC07F7-CC33-3245-DE1D-297DFFA08F04}"/>
          </ac:spMkLst>
        </pc:spChg>
        <pc:spChg chg="add mod">
          <ac:chgData name="Emilia Sjögren" userId="1451a4eefa6787ea" providerId="LiveId" clId="{6806F69E-BA9F-0F4F-B488-E637B1738F9F}" dt="2023-08-23T21:23:34.709" v="6192" actId="20577"/>
          <ac:spMkLst>
            <pc:docMk/>
            <pc:sldMk cId="2809515863" sldId="285"/>
            <ac:spMk id="12" creationId="{EFC272E9-2837-715D-E433-EDAC9E5A14D7}"/>
          </ac:spMkLst>
        </pc:spChg>
        <pc:grpChg chg="add">
          <ac:chgData name="Emilia Sjögren" userId="1451a4eefa6787ea" providerId="LiveId" clId="{6806F69E-BA9F-0F4F-B488-E637B1738F9F}" dt="2023-08-23T21:28:30.352" v="6226" actId="164"/>
          <ac:grpSpMkLst>
            <pc:docMk/>
            <pc:sldMk cId="2809515863" sldId="285"/>
            <ac:grpSpMk id="14" creationId="{CA5B1C31-4BAB-6C27-A881-FF61863BE2D0}"/>
          </ac:grpSpMkLst>
        </pc:grpChg>
        <pc:picChg chg="add mod">
          <ac:chgData name="Emilia Sjögren" userId="1451a4eefa6787ea" providerId="LiveId" clId="{6806F69E-BA9F-0F4F-B488-E637B1738F9F}" dt="2023-08-23T20:00:44.479" v="5227" actId="1076"/>
          <ac:picMkLst>
            <pc:docMk/>
            <pc:sldMk cId="2809515863" sldId="285"/>
            <ac:picMk id="5" creationId="{DAE4B410-4D0B-5C2F-1CB8-42C1471CBA2D}"/>
          </ac:picMkLst>
        </pc:picChg>
        <pc:picChg chg="add del mod">
          <ac:chgData name="Emilia Sjögren" userId="1451a4eefa6787ea" providerId="LiveId" clId="{6806F69E-BA9F-0F4F-B488-E637B1738F9F}" dt="2023-08-23T20:00:29.266" v="5219" actId="478"/>
          <ac:picMkLst>
            <pc:docMk/>
            <pc:sldMk cId="2809515863" sldId="285"/>
            <ac:picMk id="7" creationId="{DADCA8FA-D682-A043-E274-0769DF54AE1E}"/>
          </ac:picMkLst>
        </pc:picChg>
        <pc:picChg chg="add mod">
          <ac:chgData name="Emilia Sjögren" userId="1451a4eefa6787ea" providerId="LiveId" clId="{6806F69E-BA9F-0F4F-B488-E637B1738F9F}" dt="2023-08-23T20:00:46.537" v="5228" actId="1076"/>
          <ac:picMkLst>
            <pc:docMk/>
            <pc:sldMk cId="2809515863" sldId="285"/>
            <ac:picMk id="9" creationId="{2DB8CC7D-48F6-4CC3-D9FA-9D75DD25A5D9}"/>
          </ac:picMkLst>
        </pc:picChg>
        <pc:picChg chg="add mod">
          <ac:chgData name="Emilia Sjögren" userId="1451a4eefa6787ea" providerId="LiveId" clId="{6806F69E-BA9F-0F4F-B488-E637B1738F9F}" dt="2023-08-23T20:00:26.470" v="5217" actId="1076"/>
          <ac:picMkLst>
            <pc:docMk/>
            <pc:sldMk cId="2809515863" sldId="285"/>
            <ac:picMk id="10" creationId="{6F6DF422-6BD3-3329-25DB-04C1F47B7F92}"/>
          </ac:picMkLst>
        </pc:picChg>
        <pc:picChg chg="add mod">
          <ac:chgData name="Emilia Sjögren" userId="1451a4eefa6787ea" providerId="LiveId" clId="{6806F69E-BA9F-0F4F-B488-E637B1738F9F}" dt="2023-08-23T21:27:59.381" v="6221" actId="1076"/>
          <ac:picMkLst>
            <pc:docMk/>
            <pc:sldMk cId="2809515863" sldId="285"/>
            <ac:picMk id="11" creationId="{D9CA087B-0F1E-14DC-7950-5E34A46E933C}"/>
          </ac:picMkLst>
        </pc:picChg>
        <pc:picChg chg="add mod modCrop">
          <ac:chgData name="Emilia Sjögren" userId="1451a4eefa6787ea" providerId="LiveId" clId="{6806F69E-BA9F-0F4F-B488-E637B1738F9F}" dt="2023-08-23T21:29:02.170" v="6241" actId="732"/>
          <ac:picMkLst>
            <pc:docMk/>
            <pc:sldMk cId="2809515863" sldId="285"/>
            <ac:picMk id="13" creationId="{65A64F38-279E-D32E-DE21-543ACE260D5E}"/>
          </ac:picMkLst>
        </pc:picChg>
      </pc:sldChg>
      <pc:sldChg chg="addSp delSp modSp add mod modTransition">
        <pc:chgData name="Emilia Sjögren" userId="1451a4eefa6787ea" providerId="LiveId" clId="{6806F69E-BA9F-0F4F-B488-E637B1738F9F}" dt="2023-08-24T18:50:52.077" v="6952" actId="478"/>
        <pc:sldMkLst>
          <pc:docMk/>
          <pc:sldMk cId="324242885" sldId="286"/>
        </pc:sldMkLst>
        <pc:spChg chg="add del mod">
          <ac:chgData name="Emilia Sjögren" userId="1451a4eefa6787ea" providerId="LiveId" clId="{6806F69E-BA9F-0F4F-B488-E637B1738F9F}" dt="2023-08-23T20:01:36.851" v="5246" actId="478"/>
          <ac:spMkLst>
            <pc:docMk/>
            <pc:sldMk cId="324242885" sldId="286"/>
            <ac:spMk id="4" creationId="{6DA0FBF8-EE97-2791-5896-FDF431C4A904}"/>
          </ac:spMkLst>
        </pc:spChg>
        <pc:spChg chg="add del mod">
          <ac:chgData name="Emilia Sjögren" userId="1451a4eefa6787ea" providerId="LiveId" clId="{6806F69E-BA9F-0F4F-B488-E637B1738F9F}" dt="2023-08-23T21:23:58.050" v="6193" actId="478"/>
          <ac:spMkLst>
            <pc:docMk/>
            <pc:sldMk cId="324242885" sldId="286"/>
            <ac:spMk id="8" creationId="{FF00EC47-CC66-D68F-D1C4-EB62AA68E81E}"/>
          </ac:spMkLst>
        </pc:spChg>
        <pc:spChg chg="add mod">
          <ac:chgData name="Emilia Sjögren" userId="1451a4eefa6787ea" providerId="LiveId" clId="{6806F69E-BA9F-0F4F-B488-E637B1738F9F}" dt="2023-08-23T21:23:58.635" v="6194"/>
          <ac:spMkLst>
            <pc:docMk/>
            <pc:sldMk cId="324242885" sldId="286"/>
            <ac:spMk id="11" creationId="{0F4996BD-3C4B-4026-0C94-C06E2274BB04}"/>
          </ac:spMkLst>
        </pc:spChg>
        <pc:picChg chg="add del mod">
          <ac:chgData name="Emilia Sjögren" userId="1451a4eefa6787ea" providerId="LiveId" clId="{6806F69E-BA9F-0F4F-B488-E637B1738F9F}" dt="2023-08-24T18:50:52.077" v="6952" actId="478"/>
          <ac:picMkLst>
            <pc:docMk/>
            <pc:sldMk cId="324242885" sldId="286"/>
            <ac:picMk id="3" creationId="{3E222C2A-8248-9AA7-A240-F3E1D7C4D2A5}"/>
          </ac:picMkLst>
        </pc:picChg>
        <pc:picChg chg="del">
          <ac:chgData name="Emilia Sjögren" userId="1451a4eefa6787ea" providerId="LiveId" clId="{6806F69E-BA9F-0F4F-B488-E637B1738F9F}" dt="2023-08-23T20:01:24.066" v="5243" actId="478"/>
          <ac:picMkLst>
            <pc:docMk/>
            <pc:sldMk cId="324242885" sldId="286"/>
            <ac:picMk id="5" creationId="{DAE4B410-4D0B-5C2F-1CB8-42C1471CBA2D}"/>
          </ac:picMkLst>
        </pc:picChg>
        <pc:picChg chg="add mod">
          <ac:chgData name="Emilia Sjögren" userId="1451a4eefa6787ea" providerId="LiveId" clId="{6806F69E-BA9F-0F4F-B488-E637B1738F9F}" dt="2023-08-23T20:01:45.289" v="5250" actId="1076"/>
          <ac:picMkLst>
            <pc:docMk/>
            <pc:sldMk cId="324242885" sldId="286"/>
            <ac:picMk id="6" creationId="{99864946-7390-94DB-2FD8-EC900926DEC5}"/>
          </ac:picMkLst>
        </pc:picChg>
        <pc:picChg chg="del">
          <ac:chgData name="Emilia Sjögren" userId="1451a4eefa6787ea" providerId="LiveId" clId="{6806F69E-BA9F-0F4F-B488-E637B1738F9F}" dt="2023-08-23T20:01:22.900" v="5242" actId="478"/>
          <ac:picMkLst>
            <pc:docMk/>
            <pc:sldMk cId="324242885" sldId="286"/>
            <ac:picMk id="7" creationId="{DADCA8FA-D682-A043-E274-0769DF54AE1E}"/>
          </ac:picMkLst>
        </pc:picChg>
        <pc:picChg chg="del">
          <ac:chgData name="Emilia Sjögren" userId="1451a4eefa6787ea" providerId="LiveId" clId="{6806F69E-BA9F-0F4F-B488-E637B1738F9F}" dt="2023-08-23T20:01:21.700" v="5241" actId="478"/>
          <ac:picMkLst>
            <pc:docMk/>
            <pc:sldMk cId="324242885" sldId="286"/>
            <ac:picMk id="9" creationId="{2DB8CC7D-48F6-4CC3-D9FA-9D75DD25A5D9}"/>
          </ac:picMkLst>
        </pc:picChg>
        <pc:picChg chg="del">
          <ac:chgData name="Emilia Sjögren" userId="1451a4eefa6787ea" providerId="LiveId" clId="{6806F69E-BA9F-0F4F-B488-E637B1738F9F}" dt="2023-08-23T20:01:20.535" v="5240" actId="478"/>
          <ac:picMkLst>
            <pc:docMk/>
            <pc:sldMk cId="324242885" sldId="286"/>
            <ac:picMk id="10" creationId="{6F6DF422-6BD3-3329-25DB-04C1F47B7F92}"/>
          </ac:picMkLst>
        </pc:picChg>
        <pc:picChg chg="add del mod modCrop">
          <ac:chgData name="Emilia Sjögren" userId="1451a4eefa6787ea" providerId="LiveId" clId="{6806F69E-BA9F-0F4F-B488-E637B1738F9F}" dt="2023-08-23T21:29:43.697" v="6247" actId="21"/>
          <ac:picMkLst>
            <pc:docMk/>
            <pc:sldMk cId="324242885" sldId="286"/>
            <ac:picMk id="12" creationId="{3504DD8B-8B7F-97DF-DA81-D1901A709CC0}"/>
          </ac:picMkLst>
        </pc:picChg>
      </pc:sldChg>
      <pc:sldChg chg="addSp delSp modSp add mod ord modTransition">
        <pc:chgData name="Emilia Sjögren" userId="1451a4eefa6787ea" providerId="LiveId" clId="{6806F69E-BA9F-0F4F-B488-E637B1738F9F}" dt="2023-08-23T21:29:51.017" v="6250" actId="1076"/>
        <pc:sldMkLst>
          <pc:docMk/>
          <pc:sldMk cId="2136031794" sldId="287"/>
        </pc:sldMkLst>
        <pc:spChg chg="add del mod">
          <ac:chgData name="Emilia Sjögren" userId="1451a4eefa6787ea" providerId="LiveId" clId="{6806F69E-BA9F-0F4F-B488-E637B1738F9F}" dt="2023-08-23T21:24:02.270" v="6195" actId="478"/>
          <ac:spMkLst>
            <pc:docMk/>
            <pc:sldMk cId="2136031794" sldId="287"/>
            <ac:spMk id="3" creationId="{49FCFEFE-E748-5149-00EE-AC91BA1BBEAE}"/>
          </ac:spMkLst>
        </pc:spChg>
        <pc:spChg chg="add mod">
          <ac:chgData name="Emilia Sjögren" userId="1451a4eefa6787ea" providerId="LiveId" clId="{6806F69E-BA9F-0F4F-B488-E637B1738F9F}" dt="2023-08-23T21:24:02.890" v="6196"/>
          <ac:spMkLst>
            <pc:docMk/>
            <pc:sldMk cId="2136031794" sldId="287"/>
            <ac:spMk id="4" creationId="{570D6199-D707-A495-A59D-E8E7A66D3BD8}"/>
          </ac:spMkLst>
        </pc:spChg>
        <pc:picChg chg="mod">
          <ac:chgData name="Emilia Sjögren" userId="1451a4eefa6787ea" providerId="LiveId" clId="{6806F69E-BA9F-0F4F-B488-E637B1738F9F}" dt="2023-08-23T20:02:03.494" v="5255" actId="1076"/>
          <ac:picMkLst>
            <pc:docMk/>
            <pc:sldMk cId="2136031794" sldId="287"/>
            <ac:picMk id="5" creationId="{DAE4B410-4D0B-5C2F-1CB8-42C1471CBA2D}"/>
          </ac:picMkLst>
        </pc:picChg>
        <pc:picChg chg="add mod">
          <ac:chgData name="Emilia Sjögren" userId="1451a4eefa6787ea" providerId="LiveId" clId="{6806F69E-BA9F-0F4F-B488-E637B1738F9F}" dt="2023-08-23T21:29:51.017" v="6250" actId="1076"/>
          <ac:picMkLst>
            <pc:docMk/>
            <pc:sldMk cId="2136031794" sldId="287"/>
            <ac:picMk id="6" creationId="{CB8583C7-04E0-B72B-1F74-DC24BAC3133E}"/>
          </ac:picMkLst>
        </pc:picChg>
        <pc:picChg chg="del mod">
          <ac:chgData name="Emilia Sjögren" userId="1451a4eefa6787ea" providerId="LiveId" clId="{6806F69E-BA9F-0F4F-B488-E637B1738F9F}" dt="2023-08-23T20:00:53.885" v="5232" actId="21"/>
          <ac:picMkLst>
            <pc:docMk/>
            <pc:sldMk cId="2136031794" sldId="287"/>
            <ac:picMk id="7" creationId="{DADCA8FA-D682-A043-E274-0769DF54AE1E}"/>
          </ac:picMkLst>
        </pc:picChg>
        <pc:picChg chg="mod">
          <ac:chgData name="Emilia Sjögren" userId="1451a4eefa6787ea" providerId="LiveId" clId="{6806F69E-BA9F-0F4F-B488-E637B1738F9F}" dt="2023-08-23T20:01:54.174" v="5251" actId="1076"/>
          <ac:picMkLst>
            <pc:docMk/>
            <pc:sldMk cId="2136031794" sldId="287"/>
            <ac:picMk id="9" creationId="{2DB8CC7D-48F6-4CC3-D9FA-9D75DD25A5D9}"/>
          </ac:picMkLst>
        </pc:picChg>
        <pc:picChg chg="mod">
          <ac:chgData name="Emilia Sjögren" userId="1451a4eefa6787ea" providerId="LiveId" clId="{6806F69E-BA9F-0F4F-B488-E637B1738F9F}" dt="2023-08-23T20:00:50.251" v="5229" actId="1076"/>
          <ac:picMkLst>
            <pc:docMk/>
            <pc:sldMk cId="2136031794" sldId="287"/>
            <ac:picMk id="10" creationId="{6F6DF422-6BD3-3329-25DB-04C1F47B7F92}"/>
          </ac:picMkLst>
        </pc:picChg>
      </pc:sldChg>
      <pc:sldChg chg="addSp delSp modSp add mod ord modTransition">
        <pc:chgData name="Emilia Sjögren" userId="1451a4eefa6787ea" providerId="LiveId" clId="{6806F69E-BA9F-0F4F-B488-E637B1738F9F}" dt="2023-08-23T21:27:32.144" v="6213" actId="21"/>
        <pc:sldMkLst>
          <pc:docMk/>
          <pc:sldMk cId="3100145465" sldId="288"/>
        </pc:sldMkLst>
        <pc:spChg chg="add del mod">
          <ac:chgData name="Emilia Sjögren" userId="1451a4eefa6787ea" providerId="LiveId" clId="{6806F69E-BA9F-0F4F-B488-E637B1738F9F}" dt="2023-08-23T21:24:06.084" v="6197" actId="478"/>
          <ac:spMkLst>
            <pc:docMk/>
            <pc:sldMk cId="3100145465" sldId="288"/>
            <ac:spMk id="3" creationId="{C7208C51-C22F-411A-185A-7813E50921E0}"/>
          </ac:spMkLst>
        </pc:spChg>
        <pc:spChg chg="add mod">
          <ac:chgData name="Emilia Sjögren" userId="1451a4eefa6787ea" providerId="LiveId" clId="{6806F69E-BA9F-0F4F-B488-E637B1738F9F}" dt="2023-08-23T21:24:06.753" v="6198"/>
          <ac:spMkLst>
            <pc:docMk/>
            <pc:sldMk cId="3100145465" sldId="288"/>
            <ac:spMk id="4" creationId="{710749AB-02C3-FA8F-6E92-594251635856}"/>
          </ac:spMkLst>
        </pc:spChg>
        <pc:picChg chg="add del mod modCrop">
          <ac:chgData name="Emilia Sjögren" userId="1451a4eefa6787ea" providerId="LiveId" clId="{6806F69E-BA9F-0F4F-B488-E637B1738F9F}" dt="2023-08-23T21:27:32.144" v="6213" actId="21"/>
          <ac:picMkLst>
            <pc:docMk/>
            <pc:sldMk cId="3100145465" sldId="288"/>
            <ac:picMk id="5" creationId="{4C5509D8-F8C8-9812-AA3B-3E2D046AD6FE}"/>
          </ac:picMkLst>
        </pc:picChg>
      </pc:sldChg>
      <pc:sldChg chg="addSp modSp new mod modTransition modAnim">
        <pc:chgData name="Emilia Sjögren" userId="1451a4eefa6787ea" providerId="LiveId" clId="{6806F69E-BA9F-0F4F-B488-E637B1738F9F}" dt="2023-08-23T21:04:53.047" v="5997"/>
        <pc:sldMkLst>
          <pc:docMk/>
          <pc:sldMk cId="956234290" sldId="289"/>
        </pc:sldMkLst>
        <pc:spChg chg="mod">
          <ac:chgData name="Emilia Sjögren" userId="1451a4eefa6787ea" providerId="LiveId" clId="{6806F69E-BA9F-0F4F-B488-E637B1738F9F}" dt="2023-08-23T20:03:37.601" v="5274" actId="20577"/>
          <ac:spMkLst>
            <pc:docMk/>
            <pc:sldMk cId="956234290" sldId="289"/>
            <ac:spMk id="2" creationId="{5583CD9E-057D-FA2A-8933-EC2F4E8DFDF8}"/>
          </ac:spMkLst>
        </pc:spChg>
        <pc:spChg chg="mod">
          <ac:chgData name="Emilia Sjögren" userId="1451a4eefa6787ea" providerId="LiveId" clId="{6806F69E-BA9F-0F4F-B488-E637B1738F9F}" dt="2023-08-23T20:59:57.098" v="5974" actId="20577"/>
          <ac:spMkLst>
            <pc:docMk/>
            <pc:sldMk cId="956234290" sldId="289"/>
            <ac:spMk id="3" creationId="{0DCE2F19-9A25-4D4B-CBC6-6A65D5C92BB3}"/>
          </ac:spMkLst>
        </pc:spChg>
        <pc:picChg chg="add mod">
          <ac:chgData name="Emilia Sjögren" userId="1451a4eefa6787ea" providerId="LiveId" clId="{6806F69E-BA9F-0F4F-B488-E637B1738F9F}" dt="2023-08-23T21:01:14.281" v="5979" actId="1076"/>
          <ac:picMkLst>
            <pc:docMk/>
            <pc:sldMk cId="956234290" sldId="289"/>
            <ac:picMk id="4" creationId="{2188BD7D-D63A-7351-0C17-82CB8C70FD2D}"/>
          </ac:picMkLst>
        </pc:picChg>
      </pc:sldChg>
      <pc:sldChg chg="addSp delSp modSp add mod ord modClrScheme delAnim chgLayout">
        <pc:chgData name="Emilia Sjögren" userId="1451a4eefa6787ea" providerId="LiveId" clId="{6806F69E-BA9F-0F4F-B488-E637B1738F9F}" dt="2023-08-24T19:43:01.500" v="6999" actId="20578"/>
        <pc:sldMkLst>
          <pc:docMk/>
          <pc:sldMk cId="431473093" sldId="290"/>
        </pc:sldMkLst>
        <pc:spChg chg="mod ord">
          <ac:chgData name="Emilia Sjögren" userId="1451a4eefa6787ea" providerId="LiveId" clId="{6806F69E-BA9F-0F4F-B488-E637B1738F9F}" dt="2023-08-23T21:11:42.457" v="6001" actId="700"/>
          <ac:spMkLst>
            <pc:docMk/>
            <pc:sldMk cId="431473093" sldId="290"/>
            <ac:spMk id="2" creationId="{72C5FB1D-DBFE-8243-5A92-FC8D76DBBAE4}"/>
          </ac:spMkLst>
        </pc:spChg>
        <pc:spChg chg="del">
          <ac:chgData name="Emilia Sjögren" userId="1451a4eefa6787ea" providerId="LiveId" clId="{6806F69E-BA9F-0F4F-B488-E637B1738F9F}" dt="2023-08-23T21:24:09.962" v="6199" actId="478"/>
          <ac:spMkLst>
            <pc:docMk/>
            <pc:sldMk cId="431473093" sldId="290"/>
            <ac:spMk id="4" creationId="{757EE500-1C35-BEBB-52D7-57BB82D0D8B8}"/>
          </ac:spMkLst>
        </pc:spChg>
        <pc:spChg chg="add mod">
          <ac:chgData name="Emilia Sjögren" userId="1451a4eefa6787ea" providerId="LiveId" clId="{6806F69E-BA9F-0F4F-B488-E637B1738F9F}" dt="2023-08-23T21:22:40.210" v="6148" actId="20577"/>
          <ac:spMkLst>
            <pc:docMk/>
            <pc:sldMk cId="431473093" sldId="290"/>
            <ac:spMk id="11" creationId="{62802C9D-F1B3-6CB9-3AAE-1C3692A30C7D}"/>
          </ac:spMkLst>
        </pc:spChg>
        <pc:spChg chg="add mod">
          <ac:chgData name="Emilia Sjögren" userId="1451a4eefa6787ea" providerId="LiveId" clId="{6806F69E-BA9F-0F4F-B488-E637B1738F9F}" dt="2023-08-23T21:23:14.882" v="6182" actId="14100"/>
          <ac:spMkLst>
            <pc:docMk/>
            <pc:sldMk cId="431473093" sldId="290"/>
            <ac:spMk id="13" creationId="{F0293E36-8C94-3F7B-1CF9-5F6DF6152971}"/>
          </ac:spMkLst>
        </pc:spChg>
        <pc:spChg chg="add mod">
          <ac:chgData name="Emilia Sjögren" userId="1451a4eefa6787ea" providerId="LiveId" clId="{6806F69E-BA9F-0F4F-B488-E637B1738F9F}" dt="2023-08-23T21:24:10.547" v="6200"/>
          <ac:spMkLst>
            <pc:docMk/>
            <pc:sldMk cId="431473093" sldId="290"/>
            <ac:spMk id="14" creationId="{B8E0B681-440B-7F18-175C-B8C7AE4E3361}"/>
          </ac:spMkLst>
        </pc:spChg>
        <pc:spChg chg="del mod ord">
          <ac:chgData name="Emilia Sjögren" userId="1451a4eefa6787ea" providerId="LiveId" clId="{6806F69E-BA9F-0F4F-B488-E637B1738F9F}" dt="2023-08-23T21:20:34.331" v="6044" actId="478"/>
          <ac:spMkLst>
            <pc:docMk/>
            <pc:sldMk cId="431473093" sldId="290"/>
            <ac:spMk id="22" creationId="{C0DD5E3D-DCC4-75E8-9916-89D7DE607A9F}"/>
          </ac:spMkLst>
        </pc:spChg>
        <pc:picChg chg="add del mod">
          <ac:chgData name="Emilia Sjögren" userId="1451a4eefa6787ea" providerId="LiveId" clId="{6806F69E-BA9F-0F4F-B488-E637B1738F9F}" dt="2023-08-23T21:12:04.904" v="6003" actId="478"/>
          <ac:picMkLst>
            <pc:docMk/>
            <pc:sldMk cId="431473093" sldId="290"/>
            <ac:picMk id="5" creationId="{A01EB673-96C2-7CD2-F0FD-F7F8BF11F765}"/>
          </ac:picMkLst>
        </pc:picChg>
        <pc:picChg chg="add del mod">
          <ac:chgData name="Emilia Sjögren" userId="1451a4eefa6787ea" providerId="LiveId" clId="{6806F69E-BA9F-0F4F-B488-E637B1738F9F}" dt="2023-08-23T21:12:10.657" v="6005" actId="478"/>
          <ac:picMkLst>
            <pc:docMk/>
            <pc:sldMk cId="431473093" sldId="290"/>
            <ac:picMk id="7" creationId="{68FD7E8F-3860-97F5-2E8A-5D629F8B711A}"/>
          </ac:picMkLst>
        </pc:picChg>
        <pc:picChg chg="add mod modCrop">
          <ac:chgData name="Emilia Sjögren" userId="1451a4eefa6787ea" providerId="LiveId" clId="{6806F69E-BA9F-0F4F-B488-E637B1738F9F}" dt="2023-08-23T21:19:46.956" v="6039" actId="1076"/>
          <ac:picMkLst>
            <pc:docMk/>
            <pc:sldMk cId="431473093" sldId="290"/>
            <ac:picMk id="9" creationId="{4DC51B11-A6C9-D1F2-B73A-28FB100B1CAE}"/>
          </ac:picMkLst>
        </pc:picChg>
        <pc:picChg chg="add mod modCrop">
          <ac:chgData name="Emilia Sjögren" userId="1451a4eefa6787ea" providerId="LiveId" clId="{6806F69E-BA9F-0F4F-B488-E637B1738F9F}" dt="2023-08-23T21:19:46.956" v="6039" actId="1076"/>
          <ac:picMkLst>
            <pc:docMk/>
            <pc:sldMk cId="431473093" sldId="290"/>
            <ac:picMk id="10" creationId="{5B58E586-E15F-E4B5-FA3E-3DB2BA3F1894}"/>
          </ac:picMkLst>
        </pc:picChg>
      </pc:sldChg>
      <pc:sldChg chg="addSp delSp modSp add mod ord modClrScheme modAnim chgLayout">
        <pc:chgData name="Emilia Sjögren" userId="1451a4eefa6787ea" providerId="LiveId" clId="{6806F69E-BA9F-0F4F-B488-E637B1738F9F}" dt="2023-08-24T19:43:01.500" v="6999" actId="20578"/>
        <pc:sldMkLst>
          <pc:docMk/>
          <pc:sldMk cId="1496212963" sldId="291"/>
        </pc:sldMkLst>
        <pc:spChg chg="mod ord">
          <ac:chgData name="Emilia Sjögren" userId="1451a4eefa6787ea" providerId="LiveId" clId="{6806F69E-BA9F-0F4F-B488-E637B1738F9F}" dt="2023-08-23T22:02:36.940" v="6514" actId="700"/>
          <ac:spMkLst>
            <pc:docMk/>
            <pc:sldMk cId="1496212963" sldId="291"/>
            <ac:spMk id="2" creationId="{2AF2F7E1-CC32-7BD9-B3ED-AB934E5A405A}"/>
          </ac:spMkLst>
        </pc:spChg>
        <pc:spChg chg="mod ord">
          <ac:chgData name="Emilia Sjögren" userId="1451a4eefa6787ea" providerId="LiveId" clId="{6806F69E-BA9F-0F4F-B488-E637B1738F9F}" dt="2023-08-23T22:02:36.940" v="6514" actId="700"/>
          <ac:spMkLst>
            <pc:docMk/>
            <pc:sldMk cId="1496212963" sldId="291"/>
            <ac:spMk id="3" creationId="{681C711D-56D7-B964-32F7-85F67C03C7B2}"/>
          </ac:spMkLst>
        </pc:spChg>
        <pc:picChg chg="add mod modCrop">
          <ac:chgData name="Emilia Sjögren" userId="1451a4eefa6787ea" providerId="LiveId" clId="{6806F69E-BA9F-0F4F-B488-E637B1738F9F}" dt="2023-08-23T21:59:23.109" v="6468" actId="1076"/>
          <ac:picMkLst>
            <pc:docMk/>
            <pc:sldMk cId="1496212963" sldId="291"/>
            <ac:picMk id="5" creationId="{0330CBF6-3ED2-CA16-B97D-4305E6BF8C83}"/>
          </ac:picMkLst>
        </pc:picChg>
        <pc:picChg chg="add mod">
          <ac:chgData name="Emilia Sjögren" userId="1451a4eefa6787ea" providerId="LiveId" clId="{6806F69E-BA9F-0F4F-B488-E637B1738F9F}" dt="2023-08-23T21:59:25.814" v="6469" actId="1076"/>
          <ac:picMkLst>
            <pc:docMk/>
            <pc:sldMk cId="1496212963" sldId="291"/>
            <ac:picMk id="7" creationId="{C4F93CFC-DE67-56F2-9218-C0AAFD253A91}"/>
          </ac:picMkLst>
        </pc:picChg>
        <pc:picChg chg="del">
          <ac:chgData name="Emilia Sjögren" userId="1451a4eefa6787ea" providerId="LiveId" clId="{6806F69E-BA9F-0F4F-B488-E637B1738F9F}" dt="2023-08-23T21:38:20.972" v="6439" actId="478"/>
          <ac:picMkLst>
            <pc:docMk/>
            <pc:sldMk cId="1496212963" sldId="291"/>
            <ac:picMk id="9" creationId="{4F616BFD-8F9D-92C0-40C9-C1B71B57A13C}"/>
          </ac:picMkLst>
        </pc:picChg>
        <pc:picChg chg="add mod">
          <ac:chgData name="Emilia Sjögren" userId="1451a4eefa6787ea" providerId="LiveId" clId="{6806F69E-BA9F-0F4F-B488-E637B1738F9F}" dt="2023-08-23T22:00:14.585" v="6478" actId="1076"/>
          <ac:picMkLst>
            <pc:docMk/>
            <pc:sldMk cId="1496212963" sldId="291"/>
            <ac:picMk id="11" creationId="{59653934-8C34-CC69-DC09-28D62A9D65D1}"/>
          </ac:picMkLst>
        </pc:picChg>
      </pc:sldChg>
      <pc:sldChg chg="addSp delSp modSp add mod ord modClrScheme chgLayout">
        <pc:chgData name="Emilia Sjögren" userId="1451a4eefa6787ea" providerId="LiveId" clId="{6806F69E-BA9F-0F4F-B488-E637B1738F9F}" dt="2023-08-24T19:43:01.500" v="6999" actId="20578"/>
        <pc:sldMkLst>
          <pc:docMk/>
          <pc:sldMk cId="493183288" sldId="292"/>
        </pc:sldMkLst>
        <pc:spChg chg="mod ord">
          <ac:chgData name="Emilia Sjögren" userId="1451a4eefa6787ea" providerId="LiveId" clId="{6806F69E-BA9F-0F4F-B488-E637B1738F9F}" dt="2023-08-23T22:02:50.189" v="6515" actId="700"/>
          <ac:spMkLst>
            <pc:docMk/>
            <pc:sldMk cId="493183288" sldId="292"/>
            <ac:spMk id="2" creationId="{2AF2F7E1-CC32-7BD9-B3ED-AB934E5A405A}"/>
          </ac:spMkLst>
        </pc:spChg>
        <pc:spChg chg="del">
          <ac:chgData name="Emilia Sjögren" userId="1451a4eefa6787ea" providerId="LiveId" clId="{6806F69E-BA9F-0F4F-B488-E637B1738F9F}" dt="2023-08-23T22:00:50.580" v="6484" actId="478"/>
          <ac:spMkLst>
            <pc:docMk/>
            <pc:sldMk cId="493183288" sldId="292"/>
            <ac:spMk id="3" creationId="{681C711D-56D7-B964-32F7-85F67C03C7B2}"/>
          </ac:spMkLst>
        </pc:spChg>
        <pc:spChg chg="add del mod">
          <ac:chgData name="Emilia Sjögren" userId="1451a4eefa6787ea" providerId="LiveId" clId="{6806F69E-BA9F-0F4F-B488-E637B1738F9F}" dt="2023-08-23T22:00:53.098" v="6485" actId="478"/>
          <ac:spMkLst>
            <pc:docMk/>
            <pc:sldMk cId="493183288" sldId="292"/>
            <ac:spMk id="6" creationId="{BEB6CE59-9870-168D-DD38-E76C43666288}"/>
          </ac:spMkLst>
        </pc:spChg>
        <pc:spChg chg="add del mod ord">
          <ac:chgData name="Emilia Sjögren" userId="1451a4eefa6787ea" providerId="LiveId" clId="{6806F69E-BA9F-0F4F-B488-E637B1738F9F}" dt="2023-08-23T22:02:54.499" v="6516" actId="478"/>
          <ac:spMkLst>
            <pc:docMk/>
            <pc:sldMk cId="493183288" sldId="292"/>
            <ac:spMk id="22" creationId="{896E4E1C-2FF3-4E14-4BDD-1F5ECE6D268A}"/>
          </ac:spMkLst>
        </pc:spChg>
        <pc:spChg chg="add mod">
          <ac:chgData name="Emilia Sjögren" userId="1451a4eefa6787ea" providerId="LiveId" clId="{6806F69E-BA9F-0F4F-B488-E637B1738F9F}" dt="2023-08-23T22:04:22.046" v="6538" actId="1076"/>
          <ac:spMkLst>
            <pc:docMk/>
            <pc:sldMk cId="493183288" sldId="292"/>
            <ac:spMk id="23" creationId="{42383293-7C3A-19A6-838D-FCA38F41DA05}"/>
          </ac:spMkLst>
        </pc:spChg>
        <pc:spChg chg="add mod">
          <ac:chgData name="Emilia Sjögren" userId="1451a4eefa6787ea" providerId="LiveId" clId="{6806F69E-BA9F-0F4F-B488-E637B1738F9F}" dt="2023-08-23T22:06:14.201" v="6551" actId="20577"/>
          <ac:spMkLst>
            <pc:docMk/>
            <pc:sldMk cId="493183288" sldId="292"/>
            <ac:spMk id="24" creationId="{F21F6767-FDCB-CE45-7727-56E412974CC9}"/>
          </ac:spMkLst>
        </pc:spChg>
        <pc:spChg chg="add mod">
          <ac:chgData name="Emilia Sjögren" userId="1451a4eefa6787ea" providerId="LiveId" clId="{6806F69E-BA9F-0F4F-B488-E637B1738F9F}" dt="2023-08-23T22:06:25.991" v="6556" actId="20577"/>
          <ac:spMkLst>
            <pc:docMk/>
            <pc:sldMk cId="493183288" sldId="292"/>
            <ac:spMk id="25" creationId="{7A95EA10-D903-BF5A-A9CB-3C89A76D4233}"/>
          </ac:spMkLst>
        </pc:spChg>
        <pc:spChg chg="add mod">
          <ac:chgData name="Emilia Sjögren" userId="1451a4eefa6787ea" providerId="LiveId" clId="{6806F69E-BA9F-0F4F-B488-E637B1738F9F}" dt="2023-08-23T22:07:57.329" v="6570" actId="20577"/>
          <ac:spMkLst>
            <pc:docMk/>
            <pc:sldMk cId="493183288" sldId="292"/>
            <ac:spMk id="26" creationId="{E7ACB665-2C72-BE53-756E-F4A98B56297B}"/>
          </ac:spMkLst>
        </pc:spChg>
        <pc:spChg chg="add mod">
          <ac:chgData name="Emilia Sjögren" userId="1451a4eefa6787ea" providerId="LiveId" clId="{6806F69E-BA9F-0F4F-B488-E637B1738F9F}" dt="2023-08-23T22:06:50.565" v="6564"/>
          <ac:spMkLst>
            <pc:docMk/>
            <pc:sldMk cId="493183288" sldId="292"/>
            <ac:spMk id="27" creationId="{88BDB2E5-D7AF-BCD3-F80C-535517E8DEAD}"/>
          </ac:spMkLst>
        </pc:spChg>
        <pc:spChg chg="add mod">
          <ac:chgData name="Emilia Sjögren" userId="1451a4eefa6787ea" providerId="LiveId" clId="{6806F69E-BA9F-0F4F-B488-E637B1738F9F}" dt="2023-08-23T22:08:15.966" v="6575" actId="20577"/>
          <ac:spMkLst>
            <pc:docMk/>
            <pc:sldMk cId="493183288" sldId="292"/>
            <ac:spMk id="28" creationId="{6941C9AB-E362-5025-38C9-F208CAF9123B}"/>
          </ac:spMkLst>
        </pc:spChg>
        <pc:picChg chg="del">
          <ac:chgData name="Emilia Sjögren" userId="1451a4eefa6787ea" providerId="LiveId" clId="{6806F69E-BA9F-0F4F-B488-E637B1738F9F}" dt="2023-08-23T22:00:54.603" v="6486" actId="478"/>
          <ac:picMkLst>
            <pc:docMk/>
            <pc:sldMk cId="493183288" sldId="292"/>
            <ac:picMk id="5" creationId="{0330CBF6-3ED2-CA16-B97D-4305E6BF8C83}"/>
          </ac:picMkLst>
        </pc:picChg>
        <pc:picChg chg="mod">
          <ac:chgData name="Emilia Sjögren" userId="1451a4eefa6787ea" providerId="LiveId" clId="{6806F69E-BA9F-0F4F-B488-E637B1738F9F}" dt="2023-08-23T22:01:36.681" v="6499" actId="14100"/>
          <ac:picMkLst>
            <pc:docMk/>
            <pc:sldMk cId="493183288" sldId="292"/>
            <ac:picMk id="7" creationId="{C4F93CFC-DE67-56F2-9218-C0AAFD253A91}"/>
          </ac:picMkLst>
        </pc:picChg>
        <pc:picChg chg="add mod">
          <ac:chgData name="Emilia Sjögren" userId="1451a4eefa6787ea" providerId="LiveId" clId="{6806F69E-BA9F-0F4F-B488-E637B1738F9F}" dt="2023-08-23T22:03:01.789" v="6517" actId="1076"/>
          <ac:picMkLst>
            <pc:docMk/>
            <pc:sldMk cId="493183288" sldId="292"/>
            <ac:picMk id="9" creationId="{5815126C-B02C-F6B3-F739-D0864F2FEA40}"/>
          </ac:picMkLst>
        </pc:picChg>
        <pc:picChg chg="del">
          <ac:chgData name="Emilia Sjögren" userId="1451a4eefa6787ea" providerId="LiveId" clId="{6806F69E-BA9F-0F4F-B488-E637B1738F9F}" dt="2023-08-23T22:00:55.782" v="6487" actId="478"/>
          <ac:picMkLst>
            <pc:docMk/>
            <pc:sldMk cId="493183288" sldId="292"/>
            <ac:picMk id="11" creationId="{59653934-8C34-CC69-DC09-28D62A9D65D1}"/>
          </ac:picMkLst>
        </pc:picChg>
        <pc:picChg chg="add mod">
          <ac:chgData name="Emilia Sjögren" userId="1451a4eefa6787ea" providerId="LiveId" clId="{6806F69E-BA9F-0F4F-B488-E637B1738F9F}" dt="2023-08-23T22:03:01.789" v="6517" actId="1076"/>
          <ac:picMkLst>
            <pc:docMk/>
            <pc:sldMk cId="493183288" sldId="292"/>
            <ac:picMk id="13" creationId="{C59C0EDE-4E5A-96EC-AEBA-6D4892D8EDBB}"/>
          </ac:picMkLst>
        </pc:picChg>
        <pc:picChg chg="add mod">
          <ac:chgData name="Emilia Sjögren" userId="1451a4eefa6787ea" providerId="LiveId" clId="{6806F69E-BA9F-0F4F-B488-E637B1738F9F}" dt="2023-08-23T22:03:01.789" v="6517" actId="1076"/>
          <ac:picMkLst>
            <pc:docMk/>
            <pc:sldMk cId="493183288" sldId="292"/>
            <ac:picMk id="15" creationId="{DAF8D562-2C63-A409-7489-F2AC50F0AA12}"/>
          </ac:picMkLst>
        </pc:picChg>
        <pc:picChg chg="add mod">
          <ac:chgData name="Emilia Sjögren" userId="1451a4eefa6787ea" providerId="LiveId" clId="{6806F69E-BA9F-0F4F-B488-E637B1738F9F}" dt="2023-08-23T22:02:10.159" v="6508" actId="1076"/>
          <ac:picMkLst>
            <pc:docMk/>
            <pc:sldMk cId="493183288" sldId="292"/>
            <ac:picMk id="17" creationId="{649FB247-E6A4-7641-2B6B-1EADF90E2CE9}"/>
          </ac:picMkLst>
        </pc:picChg>
        <pc:picChg chg="add mod">
          <ac:chgData name="Emilia Sjögren" userId="1451a4eefa6787ea" providerId="LiveId" clId="{6806F69E-BA9F-0F4F-B488-E637B1738F9F}" dt="2023-08-23T22:02:06.170" v="6507" actId="1076"/>
          <ac:picMkLst>
            <pc:docMk/>
            <pc:sldMk cId="493183288" sldId="292"/>
            <ac:picMk id="19" creationId="{FB3117AD-7994-542E-9537-AE569D3F8CE7}"/>
          </ac:picMkLst>
        </pc:picChg>
        <pc:picChg chg="add del mod">
          <ac:chgData name="Emilia Sjögren" userId="1451a4eefa6787ea" providerId="LiveId" clId="{6806F69E-BA9F-0F4F-B488-E637B1738F9F}" dt="2023-08-23T22:01:57.089" v="6505" actId="478"/>
          <ac:picMkLst>
            <pc:docMk/>
            <pc:sldMk cId="493183288" sldId="292"/>
            <ac:picMk id="21" creationId="{B7162B0A-D3B9-C9E4-DC0A-9136B27904F0}"/>
          </ac:picMkLst>
        </pc:picChg>
      </pc:sldChg>
      <pc:sldChg chg="addSp delSp modSp add mod modAnim">
        <pc:chgData name="Emilia Sjögren" userId="1451a4eefa6787ea" providerId="LiveId" clId="{6806F69E-BA9F-0F4F-B488-E637B1738F9F}" dt="2023-08-24T19:39:13.647" v="6961" actId="20577"/>
        <pc:sldMkLst>
          <pc:docMk/>
          <pc:sldMk cId="2359544821" sldId="293"/>
        </pc:sldMkLst>
        <pc:spChg chg="mod">
          <ac:chgData name="Emilia Sjögren" userId="1451a4eefa6787ea" providerId="LiveId" clId="{6806F69E-BA9F-0F4F-B488-E637B1738F9F}" dt="2023-08-23T22:25:44.372" v="6607" actId="20577"/>
          <ac:spMkLst>
            <pc:docMk/>
            <pc:sldMk cId="2359544821" sldId="293"/>
            <ac:spMk id="2" creationId="{E5C35F77-7D47-1E45-95C0-563F1B4E13C4}"/>
          </ac:spMkLst>
        </pc:spChg>
        <pc:spChg chg="mod">
          <ac:chgData name="Emilia Sjögren" userId="1451a4eefa6787ea" providerId="LiveId" clId="{6806F69E-BA9F-0F4F-B488-E637B1738F9F}" dt="2023-08-24T19:39:13.647" v="6961" actId="20577"/>
          <ac:spMkLst>
            <pc:docMk/>
            <pc:sldMk cId="2359544821" sldId="293"/>
            <ac:spMk id="3" creationId="{AB5640E0-5BCF-139D-B121-430E8B7F8DB9}"/>
          </ac:spMkLst>
        </pc:spChg>
        <pc:spChg chg="add mod">
          <ac:chgData name="Emilia Sjögren" userId="1451a4eefa6787ea" providerId="LiveId" clId="{6806F69E-BA9F-0F4F-B488-E637B1738F9F}" dt="2023-08-24T08:55:37.744" v="6950" actId="1076"/>
          <ac:spMkLst>
            <pc:docMk/>
            <pc:sldMk cId="2359544821" sldId="293"/>
            <ac:spMk id="6" creationId="{DABAC139-A467-E984-F1C7-30AA15FDC54A}"/>
          </ac:spMkLst>
        </pc:spChg>
        <pc:picChg chg="add mod">
          <ac:chgData name="Emilia Sjögren" userId="1451a4eefa6787ea" providerId="LiveId" clId="{6806F69E-BA9F-0F4F-B488-E637B1738F9F}" dt="2023-08-24T08:54:37.267" v="6913" actId="1440"/>
          <ac:picMkLst>
            <pc:docMk/>
            <pc:sldMk cId="2359544821" sldId="293"/>
            <ac:picMk id="5" creationId="{5DE7C4F0-A484-5998-1608-C1B76983FFDA}"/>
          </ac:picMkLst>
        </pc:picChg>
        <pc:picChg chg="del mod">
          <ac:chgData name="Emilia Sjögren" userId="1451a4eefa6787ea" providerId="LiveId" clId="{6806F69E-BA9F-0F4F-B488-E637B1738F9F}" dt="2023-08-23T22:25:54.961" v="6610" actId="478"/>
          <ac:picMkLst>
            <pc:docMk/>
            <pc:sldMk cId="2359544821" sldId="293"/>
            <ac:picMk id="5" creationId="{B28E1930-8AA2-EAF9-2E01-2154794EA873}"/>
          </ac:picMkLst>
        </pc:picChg>
        <pc:picChg chg="add del mod">
          <ac:chgData name="Emilia Sjögren" userId="1451a4eefa6787ea" providerId="LiveId" clId="{6806F69E-BA9F-0F4F-B488-E637B1738F9F}" dt="2023-08-24T08:53:58.279" v="6909" actId="478"/>
          <ac:picMkLst>
            <pc:docMk/>
            <pc:sldMk cId="2359544821" sldId="293"/>
            <ac:picMk id="1026" creationId="{A6F8E1BF-D62B-8A62-D5F7-C5867470EA73}"/>
          </ac:picMkLst>
        </pc:picChg>
      </pc:sldChg>
      <pc:sldChg chg="new del">
        <pc:chgData name="Emilia Sjögren" userId="1451a4eefa6787ea" providerId="LiveId" clId="{6806F69E-BA9F-0F4F-B488-E637B1738F9F}" dt="2023-08-24T08:45:50.837" v="6840" actId="680"/>
        <pc:sldMkLst>
          <pc:docMk/>
          <pc:sldMk cId="1641055899" sldId="294"/>
        </pc:sldMkLst>
      </pc:sldChg>
      <pc:sldMasterChg chg="modSp modSldLayout">
        <pc:chgData name="Emilia Sjögren" userId="1451a4eefa6787ea" providerId="LiveId" clId="{6806F69E-BA9F-0F4F-B488-E637B1738F9F}" dt="2023-08-22T03:58:23.962" v="190"/>
        <pc:sldMasterMkLst>
          <pc:docMk/>
          <pc:sldMasterMk cId="2981273497" sldId="2147483648"/>
        </pc:sldMasterMkLst>
        <pc:spChg chg="mod">
          <ac:chgData name="Emilia Sjögren" userId="1451a4eefa6787ea" providerId="LiveId" clId="{6806F69E-BA9F-0F4F-B488-E637B1738F9F}" dt="2023-08-22T03:58:23.962" v="190"/>
          <ac:spMkLst>
            <pc:docMk/>
            <pc:sldMasterMk cId="2981273497" sldId="2147483648"/>
            <ac:spMk id="2" creationId="{38EA7357-07CD-1544-5FEC-AD2FE040239C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asterMk cId="2981273497" sldId="2147483648"/>
            <ac:spMk id="3" creationId="{DDA78EDB-9DAE-A19F-1E46-55B25ADBEDD5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asterMk cId="2981273497" sldId="2147483648"/>
            <ac:spMk id="4" creationId="{5BF53621-FA49-7D84-AAD7-1F349BB455DE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asterMk cId="2981273497" sldId="2147483648"/>
            <ac:spMk id="5" creationId="{74F554E9-62EA-E484-56A8-A78B5602C5C9}"/>
          </ac:spMkLst>
        </pc:spChg>
        <pc:spChg chg="mod">
          <ac:chgData name="Emilia Sjögren" userId="1451a4eefa6787ea" providerId="LiveId" clId="{6806F69E-BA9F-0F4F-B488-E637B1738F9F}" dt="2023-08-22T03:58:23.962" v="190"/>
          <ac:spMkLst>
            <pc:docMk/>
            <pc:sldMasterMk cId="2981273497" sldId="2147483648"/>
            <ac:spMk id="6" creationId="{3F3D9EF1-AA53-3887-ACC4-19E8B59E4318}"/>
          </ac:spMkLst>
        </pc:spChg>
        <pc:sldLayoutChg chg="addSp delSp modSp mod">
          <pc:chgData name="Emilia Sjögren" userId="1451a4eefa6787ea" providerId="LiveId" clId="{6806F69E-BA9F-0F4F-B488-E637B1738F9F}" dt="2023-08-22T03:58:23.962" v="190"/>
          <pc:sldLayoutMkLst>
            <pc:docMk/>
            <pc:sldMasterMk cId="2981273497" sldId="2147483648"/>
            <pc:sldLayoutMk cId="3633872347" sldId="2147483649"/>
          </pc:sldLayoutMkLst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3633872347" sldId="2147483649"/>
              <ac:spMk id="2" creationId="{080A5B6A-D117-3C8E-8303-3566351F3DBD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3633872347" sldId="2147483649"/>
              <ac:spMk id="3" creationId="{D7403D72-0063-C48C-5FD0-F03BE6972E36}"/>
            </ac:spMkLst>
          </pc:spChg>
          <pc:picChg chg="add del mod modCrop">
            <ac:chgData name="Emilia Sjögren" userId="1451a4eefa6787ea" providerId="LiveId" clId="{6806F69E-BA9F-0F4F-B488-E637B1738F9F}" dt="2023-08-22T03:50:39.477" v="73" actId="478"/>
            <ac:picMkLst>
              <pc:docMk/>
              <pc:sldMasterMk cId="2981273497" sldId="2147483648"/>
              <pc:sldLayoutMk cId="3633872347" sldId="2147483649"/>
              <ac:picMk id="8" creationId="{5650E70A-59B9-639B-C348-2551E7ADFCBC}"/>
            </ac:picMkLst>
          </pc:picChg>
          <pc:picChg chg="del">
            <ac:chgData name="Emilia Sjögren" userId="1451a4eefa6787ea" providerId="LiveId" clId="{6806F69E-BA9F-0F4F-B488-E637B1738F9F}" dt="2023-08-22T03:47:21.338" v="3" actId="478"/>
            <ac:picMkLst>
              <pc:docMk/>
              <pc:sldMasterMk cId="2981273497" sldId="2147483648"/>
              <pc:sldLayoutMk cId="3633872347" sldId="2147483649"/>
              <ac:picMk id="9" creationId="{9B38E433-675B-F5E4-69CA-544EB4F406D5}"/>
            </ac:picMkLst>
          </pc:picChg>
          <pc:picChg chg="del">
            <ac:chgData name="Emilia Sjögren" userId="1451a4eefa6787ea" providerId="LiveId" clId="{6806F69E-BA9F-0F4F-B488-E637B1738F9F}" dt="2023-08-22T03:47:20.556" v="2" actId="478"/>
            <ac:picMkLst>
              <pc:docMk/>
              <pc:sldMasterMk cId="2981273497" sldId="2147483648"/>
              <pc:sldLayoutMk cId="3633872347" sldId="2147483649"/>
              <ac:picMk id="10" creationId="{9E4A3DE0-6D9F-018F-2980-F95F424CBD63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3633872347" sldId="2147483649"/>
              <ac:picMk id="11" creationId="{9425BC82-09AF-B6A6-AA91-5DF532011C0D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3633872347" sldId="2147483649"/>
              <ac:picMk id="12" creationId="{A52C35FD-51E5-3795-CCDC-C207D704CE8A}"/>
            </ac:picMkLst>
          </pc:picChg>
          <pc:picChg chg="add 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3633872347" sldId="2147483649"/>
              <ac:picMk id="13" creationId="{598F8C84-B948-122C-3D2D-C3D353463776}"/>
            </ac:picMkLst>
          </pc:picChg>
          <pc:picChg chg="add 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3633872347" sldId="2147483649"/>
              <ac:picMk id="14" creationId="{449016EC-FD7D-E2A7-D825-13F392873D48}"/>
            </ac:picMkLst>
          </pc:picChg>
          <pc:picChg chg="add 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3633872347" sldId="2147483649"/>
              <ac:picMk id="15" creationId="{382E3FF4-0678-20AC-5F82-DC2101350971}"/>
            </ac:picMkLst>
          </pc:picChg>
        </pc:sldLayoutChg>
        <pc:sldLayoutChg chg="addSp delSp modSp mod">
          <pc:chgData name="Emilia Sjögren" userId="1451a4eefa6787ea" providerId="LiveId" clId="{6806F69E-BA9F-0F4F-B488-E637B1738F9F}" dt="2023-08-22T03:58:23.962" v="190"/>
          <pc:sldLayoutMkLst>
            <pc:docMk/>
            <pc:sldMasterMk cId="2981273497" sldId="2147483648"/>
            <pc:sldLayoutMk cId="2434864456" sldId="2147483650"/>
          </pc:sldLayoutMkLst>
          <pc:spChg chg="mod">
            <ac:chgData name="Emilia Sjögren" userId="1451a4eefa6787ea" providerId="LiveId" clId="{6806F69E-BA9F-0F4F-B488-E637B1738F9F}" dt="2023-08-22T03:54:10.556" v="127" actId="166"/>
            <ac:spMkLst>
              <pc:docMk/>
              <pc:sldMasterMk cId="2981273497" sldId="2147483648"/>
              <pc:sldLayoutMk cId="2434864456" sldId="2147483650"/>
              <ac:spMk id="3" creationId="{598A0B8C-7F62-047E-22AB-EEE031B1E3D3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2434864456" sldId="2147483650"/>
              <ac:spMk id="11" creationId="{049DE912-BD88-1DFD-2719-1F5546D98EC2}"/>
            </ac:spMkLst>
          </pc:spChg>
          <pc:picChg chg="del">
            <ac:chgData name="Emilia Sjögren" userId="1451a4eefa6787ea" providerId="LiveId" clId="{6806F69E-BA9F-0F4F-B488-E637B1738F9F}" dt="2023-08-22T03:51:54.362" v="90" actId="478"/>
            <ac:picMkLst>
              <pc:docMk/>
              <pc:sldMasterMk cId="2981273497" sldId="2147483648"/>
              <pc:sldLayoutMk cId="2434864456" sldId="2147483650"/>
              <ac:picMk id="7" creationId="{5B863807-0F0B-D9AA-5240-22FB3CCA6A12}"/>
            </ac:picMkLst>
          </pc:picChg>
          <pc:picChg chg="del">
            <ac:chgData name="Emilia Sjögren" userId="1451a4eefa6787ea" providerId="LiveId" clId="{6806F69E-BA9F-0F4F-B488-E637B1738F9F}" dt="2023-08-22T03:51:53.277" v="89" actId="478"/>
            <ac:picMkLst>
              <pc:docMk/>
              <pc:sldMasterMk cId="2981273497" sldId="2147483648"/>
              <pc:sldLayoutMk cId="2434864456" sldId="2147483650"/>
              <ac:picMk id="8" creationId="{F97E531D-D1D1-3891-1974-5ECD5BFDE97C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2434864456" sldId="2147483650"/>
              <ac:picMk id="9" creationId="{C413930E-89BE-6986-D8AC-301462851C7D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2434864456" sldId="2147483650"/>
              <ac:picMk id="10" creationId="{0ED28492-658E-D950-6477-CDE784E61C01}"/>
            </ac:picMkLst>
          </pc:picChg>
          <pc:picChg chg="add del mod">
            <ac:chgData name="Emilia Sjögren" userId="1451a4eefa6787ea" providerId="LiveId" clId="{6806F69E-BA9F-0F4F-B488-E637B1738F9F}" dt="2023-08-22T03:53:04.125" v="111" actId="478"/>
            <ac:picMkLst>
              <pc:docMk/>
              <pc:sldMasterMk cId="2981273497" sldId="2147483648"/>
              <pc:sldLayoutMk cId="2434864456" sldId="2147483650"/>
              <ac:picMk id="12" creationId="{5D34FAB2-1A8C-6C58-AC89-47C79B8282D1}"/>
            </ac:picMkLst>
          </pc:picChg>
          <pc:picChg chg="add 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2434864456" sldId="2147483650"/>
              <ac:picMk id="13" creationId="{6B76DCCF-3396-F41D-D40E-313A4A19605E}"/>
            </ac:picMkLst>
          </pc:picChg>
          <pc:picChg chg="add del mod">
            <ac:chgData name="Emilia Sjögren" userId="1451a4eefa6787ea" providerId="LiveId" clId="{6806F69E-BA9F-0F4F-B488-E637B1738F9F}" dt="2023-08-22T03:53:04.125" v="111" actId="478"/>
            <ac:picMkLst>
              <pc:docMk/>
              <pc:sldMasterMk cId="2981273497" sldId="2147483648"/>
              <pc:sldLayoutMk cId="2434864456" sldId="2147483650"/>
              <ac:picMk id="14" creationId="{331DE18F-90C0-3CE0-8526-6FA0D47955B1}"/>
            </ac:picMkLst>
          </pc:picChg>
          <pc:picChg chg="add 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2434864456" sldId="2147483650"/>
              <ac:picMk id="15" creationId="{A4904D55-616C-91FE-EB48-F5010268623E}"/>
            </ac:picMkLst>
          </pc:picChg>
        </pc:sldLayoutChg>
        <pc:sldLayoutChg chg="modSp">
          <pc:chgData name="Emilia Sjögren" userId="1451a4eefa6787ea" providerId="LiveId" clId="{6806F69E-BA9F-0F4F-B488-E637B1738F9F}" dt="2023-08-22T03:58:23.962" v="190"/>
          <pc:sldLayoutMkLst>
            <pc:docMk/>
            <pc:sldMasterMk cId="2981273497" sldId="2147483648"/>
            <pc:sldLayoutMk cId="1877632885" sldId="2147483651"/>
          </pc:sldLayoutMkLst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1877632885" sldId="2147483651"/>
              <ac:spMk id="2" creationId="{FB282120-58DA-C8A9-C4E7-2A2E367F94DA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1877632885" sldId="2147483651"/>
              <ac:spMk id="3" creationId="{87548C59-9C79-5A4F-2DDC-78A4EF9D9FDC}"/>
            </ac:spMkLst>
          </pc:spChg>
        </pc:sldLayoutChg>
        <pc:sldLayoutChg chg="modSp">
          <pc:chgData name="Emilia Sjögren" userId="1451a4eefa6787ea" providerId="LiveId" clId="{6806F69E-BA9F-0F4F-B488-E637B1738F9F}" dt="2023-08-22T03:58:23.962" v="190"/>
          <pc:sldLayoutMkLst>
            <pc:docMk/>
            <pc:sldMasterMk cId="2981273497" sldId="2147483648"/>
            <pc:sldLayoutMk cId="2276932003" sldId="2147483652"/>
          </pc:sldLayoutMkLst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2276932003" sldId="2147483652"/>
              <ac:spMk id="3" creationId="{EEF855AA-7492-6EC8-C6AC-37A527680F16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2276932003" sldId="2147483652"/>
              <ac:spMk id="4" creationId="{55B2B279-0C91-D882-8286-815363935EA3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2276932003" sldId="2147483652"/>
              <ac:spMk id="12" creationId="{8F5BFD28-282D-26FB-0A66-CFE491AE16F9}"/>
            </ac:spMkLst>
          </pc:sp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2276932003" sldId="2147483652"/>
              <ac:picMk id="8" creationId="{A1423BB4-C205-3A63-8373-2DB6760F90B8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2276932003" sldId="2147483652"/>
              <ac:picMk id="9" creationId="{29E2CC42-03E6-B16D-079C-7F246856EB15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2276932003" sldId="2147483652"/>
              <ac:picMk id="10" creationId="{8D7D86E4-8D6A-7465-2F10-1B0E1A77B713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2276932003" sldId="2147483652"/>
              <ac:picMk id="11" creationId="{3D636377-0ACE-B342-331A-D3B986B2782E}"/>
            </ac:picMkLst>
          </pc:picChg>
        </pc:sldLayoutChg>
        <pc:sldLayoutChg chg="modSp">
          <pc:chgData name="Emilia Sjögren" userId="1451a4eefa6787ea" providerId="LiveId" clId="{6806F69E-BA9F-0F4F-B488-E637B1738F9F}" dt="2023-08-22T03:58:23.962" v="190"/>
          <pc:sldLayoutMkLst>
            <pc:docMk/>
            <pc:sldMasterMk cId="2981273497" sldId="2147483648"/>
            <pc:sldLayoutMk cId="916441951" sldId="2147483653"/>
          </pc:sldLayoutMkLst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916441951" sldId="2147483653"/>
              <ac:spMk id="2" creationId="{2F353A3D-E533-10E8-3836-E23CBF1C093A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916441951" sldId="2147483653"/>
              <ac:spMk id="3" creationId="{2AFAE05C-C1A9-FC5C-5E16-2EE18D1BC8F5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916441951" sldId="2147483653"/>
              <ac:spMk id="4" creationId="{E012B977-A14D-94B8-DB48-5159F24BD4E6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916441951" sldId="2147483653"/>
              <ac:spMk id="5" creationId="{722E3078-4B8C-872F-670F-B300AE13CF38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916441951" sldId="2147483653"/>
              <ac:spMk id="6" creationId="{4B54E17D-36B2-6B85-D327-6F40985B0F10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916441951" sldId="2147483653"/>
              <ac:spMk id="14" creationId="{4D95CEED-0CC7-77D5-7094-C9414691C1B4}"/>
            </ac:spMkLst>
          </pc:sp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916441951" sldId="2147483653"/>
              <ac:picMk id="10" creationId="{145BD494-CFEA-8AC6-9F29-2BB2897F604B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916441951" sldId="2147483653"/>
              <ac:picMk id="11" creationId="{43912D19-4A3D-63B1-0568-E228F01C3576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916441951" sldId="2147483653"/>
              <ac:picMk id="12" creationId="{95552DFE-6DD9-1456-6401-506F0649C00E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2981273497" sldId="2147483648"/>
              <pc:sldLayoutMk cId="916441951" sldId="2147483653"/>
              <ac:picMk id="13" creationId="{A515D473-CACA-D416-B234-FA9FED880DF9}"/>
            </ac:picMkLst>
          </pc:picChg>
        </pc:sldLayoutChg>
        <pc:sldLayoutChg chg="modSp">
          <pc:chgData name="Emilia Sjögren" userId="1451a4eefa6787ea" providerId="LiveId" clId="{6806F69E-BA9F-0F4F-B488-E637B1738F9F}" dt="2023-08-22T03:58:23.962" v="190"/>
          <pc:sldLayoutMkLst>
            <pc:docMk/>
            <pc:sldMasterMk cId="2981273497" sldId="2147483648"/>
            <pc:sldLayoutMk cId="1833229737" sldId="2147483656"/>
          </pc:sldLayoutMkLst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1833229737" sldId="2147483656"/>
              <ac:spMk id="2" creationId="{5A5AFEB3-2202-A807-1933-ED578B3DECAF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1833229737" sldId="2147483656"/>
              <ac:spMk id="3" creationId="{D75B025D-D364-F79F-5561-0827B0F5FC9B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1833229737" sldId="2147483656"/>
              <ac:spMk id="4" creationId="{9D02ED3B-3257-FC34-AE6D-F90D7902A058}"/>
            </ac:spMkLst>
          </pc:spChg>
        </pc:sldLayoutChg>
        <pc:sldLayoutChg chg="modSp">
          <pc:chgData name="Emilia Sjögren" userId="1451a4eefa6787ea" providerId="LiveId" clId="{6806F69E-BA9F-0F4F-B488-E637B1738F9F}" dt="2023-08-22T03:58:23.962" v="190"/>
          <pc:sldLayoutMkLst>
            <pc:docMk/>
            <pc:sldMasterMk cId="2981273497" sldId="2147483648"/>
            <pc:sldLayoutMk cId="697445168" sldId="2147483657"/>
          </pc:sldLayoutMkLst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697445168" sldId="2147483657"/>
              <ac:spMk id="2" creationId="{040F2CFE-E538-8E3E-BC79-7C021AF1BB8D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697445168" sldId="2147483657"/>
              <ac:spMk id="3" creationId="{DA4482BD-EA23-0060-1318-4CA66BD1B7F7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697445168" sldId="2147483657"/>
              <ac:spMk id="4" creationId="{B924FD16-126D-4092-FA18-46A2464F46BE}"/>
            </ac:spMkLst>
          </pc:spChg>
        </pc:sldLayoutChg>
        <pc:sldLayoutChg chg="modSp">
          <pc:chgData name="Emilia Sjögren" userId="1451a4eefa6787ea" providerId="LiveId" clId="{6806F69E-BA9F-0F4F-B488-E637B1738F9F}" dt="2023-08-22T03:58:23.962" v="190"/>
          <pc:sldLayoutMkLst>
            <pc:docMk/>
            <pc:sldMasterMk cId="2981273497" sldId="2147483648"/>
            <pc:sldLayoutMk cId="3135974397" sldId="2147483659"/>
          </pc:sldLayoutMkLst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3135974397" sldId="2147483659"/>
              <ac:spMk id="2" creationId="{E884F027-B01A-5CC5-CBA9-53692AA5FD2E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2981273497" sldId="2147483648"/>
              <pc:sldLayoutMk cId="3135974397" sldId="2147483659"/>
              <ac:spMk id="3" creationId="{A8F340DC-47AD-F114-449F-59672AC172D5}"/>
            </ac:spMkLst>
          </pc:spChg>
        </pc:sldLayoutChg>
        <pc:sldLayoutChg chg="addSp delSp modSp mod">
          <pc:chgData name="Emilia Sjögren" userId="1451a4eefa6787ea" providerId="LiveId" clId="{6806F69E-BA9F-0F4F-B488-E637B1738F9F}" dt="2023-08-22T03:58:23.962" v="190"/>
          <pc:sldLayoutMkLst>
            <pc:docMk/>
            <pc:sldMasterMk cId="1365497129" sldId="2147483664"/>
            <pc:sldLayoutMk cId="1745313494" sldId="2147483660"/>
          </pc:sldLayoutMkLst>
          <pc:spChg chg="del">
            <ac:chgData name="Emilia Sjögren" userId="1451a4eefa6787ea" providerId="LiveId" clId="{6806F69E-BA9F-0F4F-B488-E637B1738F9F}" dt="2023-08-22T03:48:22.398" v="22" actId="478"/>
            <ac:spMkLst>
              <pc:docMk/>
              <pc:sldMasterMk cId="1365497129" sldId="2147483664"/>
              <pc:sldLayoutMk cId="1745313494" sldId="2147483660"/>
              <ac:spMk id="2" creationId="{4FEF1E27-F001-9BCC-6F34-D20961A67D34}"/>
            </ac:spMkLst>
          </pc:spChg>
          <pc:spChg chg="del">
            <ac:chgData name="Emilia Sjögren" userId="1451a4eefa6787ea" providerId="LiveId" clId="{6806F69E-BA9F-0F4F-B488-E637B1738F9F}" dt="2023-08-22T03:48:20.701" v="21" actId="478"/>
            <ac:spMkLst>
              <pc:docMk/>
              <pc:sldMasterMk cId="1365497129" sldId="2147483664"/>
              <pc:sldLayoutMk cId="1745313494" sldId="2147483660"/>
              <ac:spMk id="3" creationId="{598A0B8C-7F62-047E-22AB-EEE031B1E3D3}"/>
            </ac:spMkLst>
          </pc:spChg>
          <pc:spChg chg="del">
            <ac:chgData name="Emilia Sjögren" userId="1451a4eefa6787ea" providerId="LiveId" clId="{6806F69E-BA9F-0F4F-B488-E637B1738F9F}" dt="2023-08-22T03:48:27.034" v="25" actId="478"/>
            <ac:spMkLst>
              <pc:docMk/>
              <pc:sldMasterMk cId="1365497129" sldId="2147483664"/>
              <pc:sldLayoutMk cId="1745313494" sldId="2147483660"/>
              <ac:spMk id="4" creationId="{5134A67A-336E-ADB0-2F42-37402C59E03F}"/>
            </ac:spMkLst>
          </pc:spChg>
          <pc:spChg chg="del">
            <ac:chgData name="Emilia Sjögren" userId="1451a4eefa6787ea" providerId="LiveId" clId="{6806F69E-BA9F-0F4F-B488-E637B1738F9F}" dt="2023-08-22T03:48:25.687" v="24" actId="478"/>
            <ac:spMkLst>
              <pc:docMk/>
              <pc:sldMasterMk cId="1365497129" sldId="2147483664"/>
              <pc:sldLayoutMk cId="1745313494" sldId="2147483660"/>
              <ac:spMk id="5" creationId="{63B47753-ED01-5832-E631-2B64329A4001}"/>
            </ac:spMkLst>
          </pc:spChg>
          <pc:spChg chg="del">
            <ac:chgData name="Emilia Sjögren" userId="1451a4eefa6787ea" providerId="LiveId" clId="{6806F69E-BA9F-0F4F-B488-E637B1738F9F}" dt="2023-08-22T03:48:24.024" v="23" actId="478"/>
            <ac:spMkLst>
              <pc:docMk/>
              <pc:sldMasterMk cId="1365497129" sldId="2147483664"/>
              <pc:sldLayoutMk cId="1745313494" sldId="2147483660"/>
              <ac:spMk id="6" creationId="{C433363D-0FBB-C4FC-331B-31C953E31E06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1365497129" sldId="2147483664"/>
              <pc:sldLayoutMk cId="1745313494" sldId="2147483660"/>
              <ac:spMk id="11" creationId="{049DE912-BD88-1DFD-2719-1F5546D98EC2}"/>
            </ac:spMkLst>
          </pc:spChg>
          <pc:picChg chg="del">
            <ac:chgData name="Emilia Sjögren" userId="1451a4eefa6787ea" providerId="LiveId" clId="{6806F69E-BA9F-0F4F-B488-E637B1738F9F}" dt="2023-08-22T03:48:18.912" v="20" actId="478"/>
            <ac:picMkLst>
              <pc:docMk/>
              <pc:sldMasterMk cId="1365497129" sldId="2147483664"/>
              <pc:sldLayoutMk cId="1745313494" sldId="2147483660"/>
              <ac:picMk id="7" creationId="{5B863807-0F0B-D9AA-5240-22FB3CCA6A12}"/>
            </ac:picMkLst>
          </pc:picChg>
          <pc:picChg chg="del">
            <ac:chgData name="Emilia Sjögren" userId="1451a4eefa6787ea" providerId="LiveId" clId="{6806F69E-BA9F-0F4F-B488-E637B1738F9F}" dt="2023-08-22T03:48:16.786" v="17" actId="478"/>
            <ac:picMkLst>
              <pc:docMk/>
              <pc:sldMasterMk cId="1365497129" sldId="2147483664"/>
              <pc:sldLayoutMk cId="1745313494" sldId="2147483660"/>
              <ac:picMk id="8" creationId="{F97E531D-D1D1-3891-1974-5ECD5BFDE97C}"/>
            </ac:picMkLst>
          </pc:picChg>
          <pc:picChg chg="del">
            <ac:chgData name="Emilia Sjögren" userId="1451a4eefa6787ea" providerId="LiveId" clId="{6806F69E-BA9F-0F4F-B488-E637B1738F9F}" dt="2023-08-22T03:48:15.778" v="16" actId="478"/>
            <ac:picMkLst>
              <pc:docMk/>
              <pc:sldMasterMk cId="1365497129" sldId="2147483664"/>
              <pc:sldLayoutMk cId="1745313494" sldId="2147483660"/>
              <ac:picMk id="9" creationId="{C413930E-89BE-6986-D8AC-301462851C7D}"/>
            </ac:picMkLst>
          </pc:picChg>
          <pc:picChg chg="del mod">
            <ac:chgData name="Emilia Sjögren" userId="1451a4eefa6787ea" providerId="LiveId" clId="{6806F69E-BA9F-0F4F-B488-E637B1738F9F}" dt="2023-08-22T03:48:18.158" v="19" actId="478"/>
            <ac:picMkLst>
              <pc:docMk/>
              <pc:sldMasterMk cId="1365497129" sldId="2147483664"/>
              <pc:sldLayoutMk cId="1745313494" sldId="2147483660"/>
              <ac:picMk id="10" creationId="{0ED28492-658E-D950-6477-CDE784E61C01}"/>
            </ac:picMkLst>
          </pc:picChg>
          <pc:picChg chg="add mod modCrop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745313494" sldId="2147483660"/>
              <ac:picMk id="13" creationId="{AFF84CE1-93F1-6BA8-F612-B946B3A4A6F7}"/>
            </ac:picMkLst>
          </pc:picChg>
          <pc:picChg chg="add mod modCrop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745313494" sldId="2147483660"/>
              <ac:picMk id="15" creationId="{41F8D7AB-2B9A-EE76-F66B-E55A87F06A54}"/>
            </ac:picMkLst>
          </pc:picChg>
          <pc:picChg chg="add mod modCrop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745313494" sldId="2147483660"/>
              <ac:picMk id="17" creationId="{38C44202-1B59-4B27-BA53-E1EB72C80ABE}"/>
            </ac:picMkLst>
          </pc:picChg>
          <pc:picChg chg="add mod modCrop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745313494" sldId="2147483660"/>
              <ac:picMk id="19" creationId="{144FEF51-812B-B892-A95D-61569EC8FFC9}"/>
            </ac:picMkLst>
          </pc:picChg>
          <pc:picChg chg="add mod modCrop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745313494" sldId="2147483660"/>
              <ac:picMk id="21" creationId="{483C4184-5A22-AA1D-632F-6F15B2DF0AAA}"/>
            </ac:picMkLst>
          </pc:picChg>
          <pc:picChg chg="add mod modCrop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745313494" sldId="2147483660"/>
              <ac:picMk id="23" creationId="{D75E1126-BBBF-A5AC-67BE-86E95DC03C21}"/>
            </ac:picMkLst>
          </pc:picChg>
          <pc:picChg chg="add mod modCrop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745313494" sldId="2147483660"/>
              <ac:picMk id="25" creationId="{4CCF6FD6-F9E5-77B9-DFDA-15A4A5E136A2}"/>
            </ac:picMkLst>
          </pc:picChg>
          <pc:picChg chg="add mod modCrop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745313494" sldId="2147483660"/>
              <ac:picMk id="27" creationId="{F2F609E8-355A-6B06-58B0-A0F383C35B70}"/>
            </ac:picMkLst>
          </pc:picChg>
          <pc:picChg chg="add mod modCrop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745313494" sldId="2147483660"/>
              <ac:picMk id="29" creationId="{6D43E86C-279C-59C1-659E-1FC1F6AFFE5D}"/>
            </ac:picMkLst>
          </pc:picChg>
        </pc:sldLayoutChg>
        <pc:sldLayoutChg chg="addSp delSp modSp mod">
          <pc:chgData name="Emilia Sjögren" userId="1451a4eefa6787ea" providerId="LiveId" clId="{6806F69E-BA9F-0F4F-B488-E637B1738F9F}" dt="2023-08-22T03:58:23.962" v="190"/>
          <pc:sldLayoutMkLst>
            <pc:docMk/>
            <pc:sldMasterMk cId="1365497129" sldId="2147483664"/>
            <pc:sldLayoutMk cId="1270950850" sldId="2147483661"/>
          </pc:sldLayoutMkLst>
          <pc:spChg chg="mod">
            <ac:chgData name="Emilia Sjögren" userId="1451a4eefa6787ea" providerId="LiveId" clId="{6806F69E-BA9F-0F4F-B488-E637B1738F9F}" dt="2023-08-22T03:55:33.613" v="157" actId="166"/>
            <ac:spMkLst>
              <pc:docMk/>
              <pc:sldMasterMk cId="1365497129" sldId="2147483664"/>
              <pc:sldLayoutMk cId="1270950850" sldId="2147483661"/>
              <ac:spMk id="2" creationId="{4FEF1E27-F001-9BCC-6F34-D20961A67D34}"/>
            </ac:spMkLst>
          </pc:spChg>
          <pc:spChg chg="mod">
            <ac:chgData name="Emilia Sjögren" userId="1451a4eefa6787ea" providerId="LiveId" clId="{6806F69E-BA9F-0F4F-B488-E637B1738F9F}" dt="2023-08-22T03:55:33.613" v="157" actId="166"/>
            <ac:spMkLst>
              <pc:docMk/>
              <pc:sldMasterMk cId="1365497129" sldId="2147483664"/>
              <pc:sldLayoutMk cId="1270950850" sldId="2147483661"/>
              <ac:spMk id="3" creationId="{598A0B8C-7F62-047E-22AB-EEE031B1E3D3}"/>
            </ac:spMkLst>
          </pc:spChg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1365497129" sldId="2147483664"/>
              <pc:sldLayoutMk cId="1270950850" sldId="2147483661"/>
              <ac:spMk id="11" creationId="{049DE912-BD88-1DFD-2719-1F5546D98EC2}"/>
            </ac:spMkLst>
          </pc:spChg>
          <pc:picChg chg="del">
            <ac:chgData name="Emilia Sjögren" userId="1451a4eefa6787ea" providerId="LiveId" clId="{6806F69E-BA9F-0F4F-B488-E637B1738F9F}" dt="2023-08-22T03:54:37.876" v="134" actId="478"/>
            <ac:picMkLst>
              <pc:docMk/>
              <pc:sldMasterMk cId="1365497129" sldId="2147483664"/>
              <pc:sldLayoutMk cId="1270950850" sldId="2147483661"/>
              <ac:picMk id="7" creationId="{5B863807-0F0B-D9AA-5240-22FB3CCA6A12}"/>
            </ac:picMkLst>
          </pc:picChg>
          <pc:picChg chg="del">
            <ac:chgData name="Emilia Sjögren" userId="1451a4eefa6787ea" providerId="LiveId" clId="{6806F69E-BA9F-0F4F-B488-E637B1738F9F}" dt="2023-08-22T03:54:36.816" v="133" actId="478"/>
            <ac:picMkLst>
              <pc:docMk/>
              <pc:sldMasterMk cId="1365497129" sldId="2147483664"/>
              <pc:sldLayoutMk cId="1270950850" sldId="2147483661"/>
              <ac:picMk id="8" creationId="{F97E531D-D1D1-3891-1974-5ECD5BFDE97C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270950850" sldId="2147483661"/>
              <ac:picMk id="9" creationId="{C413930E-89BE-6986-D8AC-301462851C7D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270950850" sldId="2147483661"/>
              <ac:picMk id="10" creationId="{0ED28492-658E-D950-6477-CDE784E61C01}"/>
            </ac:picMkLst>
          </pc:picChg>
          <pc:picChg chg="add mo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270950850" sldId="2147483661"/>
              <ac:picMk id="12" creationId="{4501642A-4495-C44B-689F-706DF01EA5A9}"/>
            </ac:picMkLst>
          </pc:picChg>
          <pc:picChg chg="add mo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1270950850" sldId="2147483661"/>
              <ac:picMk id="13" creationId="{9355C902-5E3F-6188-547C-F43A7240794E}"/>
            </ac:picMkLst>
          </pc:picChg>
        </pc:sldLayoutChg>
        <pc:sldLayoutChg chg="addSp delSp modSp mod">
          <pc:chgData name="Emilia Sjögren" userId="1451a4eefa6787ea" providerId="LiveId" clId="{6806F69E-BA9F-0F4F-B488-E637B1738F9F}" dt="2023-08-22T03:58:23.962" v="190"/>
          <pc:sldLayoutMkLst>
            <pc:docMk/>
            <pc:sldMasterMk cId="1365497129" sldId="2147483664"/>
            <pc:sldLayoutMk cId="2860224599" sldId="2147483662"/>
          </pc:sldLayoutMkLst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1365497129" sldId="2147483664"/>
              <pc:sldLayoutMk cId="2860224599" sldId="2147483662"/>
              <ac:spMk id="11" creationId="{049DE912-BD88-1DFD-2719-1F5546D98EC2}"/>
            </ac:spMkLst>
          </pc:spChg>
          <pc:picChg chg="del">
            <ac:chgData name="Emilia Sjögren" userId="1451a4eefa6787ea" providerId="LiveId" clId="{6806F69E-BA9F-0F4F-B488-E637B1738F9F}" dt="2023-08-22T03:56:10.695" v="163" actId="478"/>
            <ac:picMkLst>
              <pc:docMk/>
              <pc:sldMasterMk cId="1365497129" sldId="2147483664"/>
              <pc:sldLayoutMk cId="2860224599" sldId="2147483662"/>
              <ac:picMk id="7" creationId="{5B863807-0F0B-D9AA-5240-22FB3CCA6A12}"/>
            </ac:picMkLst>
          </pc:picChg>
          <pc:picChg chg="del mod">
            <ac:chgData name="Emilia Sjögren" userId="1451a4eefa6787ea" providerId="LiveId" clId="{6806F69E-BA9F-0F4F-B488-E637B1738F9F}" dt="2023-08-22T03:56:07.529" v="161" actId="478"/>
            <ac:picMkLst>
              <pc:docMk/>
              <pc:sldMasterMk cId="1365497129" sldId="2147483664"/>
              <pc:sldLayoutMk cId="2860224599" sldId="2147483662"/>
              <ac:picMk id="8" creationId="{F97E531D-D1D1-3891-1974-5ECD5BFDE97C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2860224599" sldId="2147483662"/>
              <ac:picMk id="9" creationId="{C413930E-89BE-6986-D8AC-301462851C7D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2860224599" sldId="2147483662"/>
              <ac:picMk id="10" creationId="{0ED28492-658E-D950-6477-CDE784E61C01}"/>
            </ac:picMkLst>
          </pc:picChg>
          <pc:picChg chg="add mo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2860224599" sldId="2147483662"/>
              <ac:picMk id="12" creationId="{C5352BAC-CF0E-202C-A05A-C04D7A198A3D}"/>
            </ac:picMkLst>
          </pc:picChg>
          <pc:picChg chg="add mo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2860224599" sldId="2147483662"/>
              <ac:picMk id="13" creationId="{B00A7365-3432-A5CD-E1C8-9193C36F5983}"/>
            </ac:picMkLst>
          </pc:picChg>
        </pc:sldLayoutChg>
        <pc:sldLayoutChg chg="addSp delSp modSp mod">
          <pc:chgData name="Emilia Sjögren" userId="1451a4eefa6787ea" providerId="LiveId" clId="{6806F69E-BA9F-0F4F-B488-E637B1738F9F}" dt="2023-08-22T03:58:23.962" v="190"/>
          <pc:sldLayoutMkLst>
            <pc:docMk/>
            <pc:sldMasterMk cId="1365497129" sldId="2147483664"/>
            <pc:sldLayoutMk cId="4079027396" sldId="2147483663"/>
          </pc:sldLayoutMkLst>
          <pc:spChg chg="mod">
            <ac:chgData name="Emilia Sjögren" userId="1451a4eefa6787ea" providerId="LiveId" clId="{6806F69E-BA9F-0F4F-B488-E637B1738F9F}" dt="2023-08-22T03:58:23.962" v="190"/>
            <ac:spMkLst>
              <pc:docMk/>
              <pc:sldMasterMk cId="1365497129" sldId="2147483664"/>
              <pc:sldLayoutMk cId="4079027396" sldId="2147483663"/>
              <ac:spMk id="11" creationId="{049DE912-BD88-1DFD-2719-1F5546D98EC2}"/>
            </ac:spMkLst>
          </pc:spChg>
          <pc:picChg chg="del">
            <ac:chgData name="Emilia Sjögren" userId="1451a4eefa6787ea" providerId="LiveId" clId="{6806F69E-BA9F-0F4F-B488-E637B1738F9F}" dt="2023-08-22T03:57:38.394" v="186" actId="478"/>
            <ac:picMkLst>
              <pc:docMk/>
              <pc:sldMasterMk cId="1365497129" sldId="2147483664"/>
              <pc:sldLayoutMk cId="4079027396" sldId="2147483663"/>
              <ac:picMk id="7" creationId="{5B863807-0F0B-D9AA-5240-22FB3CCA6A12}"/>
            </ac:picMkLst>
          </pc:picChg>
          <pc:picChg chg="del">
            <ac:chgData name="Emilia Sjögren" userId="1451a4eefa6787ea" providerId="LiveId" clId="{6806F69E-BA9F-0F4F-B488-E637B1738F9F}" dt="2023-08-22T03:57:35.177" v="185" actId="478"/>
            <ac:picMkLst>
              <pc:docMk/>
              <pc:sldMasterMk cId="1365497129" sldId="2147483664"/>
              <pc:sldLayoutMk cId="4079027396" sldId="2147483663"/>
              <ac:picMk id="8" creationId="{F97E531D-D1D1-3891-1974-5ECD5BFDE97C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4079027396" sldId="2147483663"/>
              <ac:picMk id="9" creationId="{C413930E-89BE-6986-D8AC-301462851C7D}"/>
            </ac:picMkLst>
          </pc:picChg>
          <pc:picChg chg="mo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4079027396" sldId="2147483663"/>
              <ac:picMk id="10" creationId="{0ED28492-658E-D950-6477-CDE784E61C01}"/>
            </ac:picMkLst>
          </pc:picChg>
          <pc:picChg chg="add mo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4079027396" sldId="2147483663"/>
              <ac:picMk id="13" creationId="{C3D8B26A-FFD4-76DA-DC1B-B019E4BE3D5B}"/>
            </ac:picMkLst>
          </pc:picChg>
        </pc:sldLayoutChg>
      </pc:sldMasterChg>
      <pc:sldMasterChg chg="addSp delSp modSp mod setBg addSldLayout delSldLayout modSldLayout sldLayoutOrd">
        <pc:chgData name="Emilia Sjögren" userId="1451a4eefa6787ea" providerId="LiveId" clId="{6806F69E-BA9F-0F4F-B488-E637B1738F9F}" dt="2023-08-23T19:54:31.400" v="5198" actId="1076"/>
        <pc:sldMasterMkLst>
          <pc:docMk/>
          <pc:sldMasterMk cId="1365497129" sldId="2147483664"/>
        </pc:sldMasterMkLst>
        <pc:spChg chg="mod">
          <ac:chgData name="Emilia Sjögren" userId="1451a4eefa6787ea" providerId="LiveId" clId="{6806F69E-BA9F-0F4F-B488-E637B1738F9F}" dt="2023-08-22T04:04:03.866" v="267" actId="1076"/>
          <ac:spMkLst>
            <pc:docMk/>
            <pc:sldMasterMk cId="1365497129" sldId="2147483664"/>
            <ac:spMk id="2" creationId="{00000000-0000-0000-0000-000000000000}"/>
          </ac:spMkLst>
        </pc:spChg>
        <pc:spChg chg="mod">
          <ac:chgData name="Emilia Sjögren" userId="1451a4eefa6787ea" providerId="LiveId" clId="{6806F69E-BA9F-0F4F-B488-E637B1738F9F}" dt="2023-08-22T04:04:06.998" v="268" actId="14100"/>
          <ac:spMkLst>
            <pc:docMk/>
            <pc:sldMasterMk cId="1365497129" sldId="2147483664"/>
            <ac:spMk id="3" creationId="{00000000-0000-0000-0000-000000000000}"/>
          </ac:spMkLst>
        </pc:spChg>
        <pc:spChg chg="add del mod">
          <ac:chgData name="Emilia Sjögren" userId="1451a4eefa6787ea" providerId="LiveId" clId="{6806F69E-BA9F-0F4F-B488-E637B1738F9F}" dt="2023-08-22T04:19:47.164" v="782" actId="21"/>
          <ac:spMkLst>
            <pc:docMk/>
            <pc:sldMasterMk cId="1365497129" sldId="2147483664"/>
            <ac:spMk id="11" creationId="{163590AF-4282-B54D-6C2E-9FC0D37444FB}"/>
          </ac:spMkLst>
        </pc:spChg>
        <pc:picChg chg="add del mod">
          <ac:chgData name="Emilia Sjögren" userId="1451a4eefa6787ea" providerId="LiveId" clId="{6806F69E-BA9F-0F4F-B488-E637B1738F9F}" dt="2023-08-22T04:18:11.795" v="756" actId="478"/>
          <ac:picMkLst>
            <pc:docMk/>
            <pc:sldMasterMk cId="1365497129" sldId="2147483664"/>
            <ac:picMk id="8" creationId="{3D40C7E5-932F-FB7D-C595-A9D39B380899}"/>
          </ac:picMkLst>
        </pc:picChg>
        <pc:picChg chg="add del mod">
          <ac:chgData name="Emilia Sjögren" userId="1451a4eefa6787ea" providerId="LiveId" clId="{6806F69E-BA9F-0F4F-B488-E637B1738F9F}" dt="2023-08-22T04:20:37.435" v="799" actId="21"/>
          <ac:picMkLst>
            <pc:docMk/>
            <pc:sldMasterMk cId="1365497129" sldId="2147483664"/>
            <ac:picMk id="10" creationId="{B8475C58-FF84-19C1-09C0-546B4DAA9E61}"/>
          </ac:picMkLst>
        </pc:picChg>
        <pc:sldLayoutChg chg="ord">
          <pc:chgData name="Emilia Sjögren" userId="1451a4eefa6787ea" providerId="LiveId" clId="{6806F69E-BA9F-0F4F-B488-E637B1738F9F}" dt="2023-08-22T04:00:39.378" v="219" actId="20578"/>
          <pc:sldLayoutMkLst>
            <pc:docMk/>
            <pc:sldMasterMk cId="1365497129" sldId="2147483664"/>
            <pc:sldLayoutMk cId="1745313494" sldId="2147483660"/>
          </pc:sldLayoutMkLst>
        </pc:sldLayoutChg>
        <pc:sldLayoutChg chg="addSp delSp modSp mod ord">
          <pc:chgData name="Emilia Sjögren" userId="1451a4eefa6787ea" providerId="LiveId" clId="{6806F69E-BA9F-0F4F-B488-E637B1738F9F}" dt="2023-08-22T04:39:16.474" v="1366" actId="478"/>
          <pc:sldLayoutMkLst>
            <pc:docMk/>
            <pc:sldMasterMk cId="1365497129" sldId="2147483664"/>
            <pc:sldLayoutMk cId="1270950850" sldId="2147483661"/>
          </pc:sldLayoutMkLst>
          <pc:spChg chg="mod">
            <ac:chgData name="Emilia Sjögren" userId="1451a4eefa6787ea" providerId="LiveId" clId="{6806F69E-BA9F-0F4F-B488-E637B1738F9F}" dt="2023-08-22T04:20:23.436" v="796" actId="1076"/>
            <ac:spMkLst>
              <pc:docMk/>
              <pc:sldMasterMk cId="1365497129" sldId="2147483664"/>
              <pc:sldLayoutMk cId="1270950850" sldId="2147483661"/>
              <ac:spMk id="3" creationId="{598A0B8C-7F62-047E-22AB-EEE031B1E3D3}"/>
            </ac:spMkLst>
          </pc:spChg>
          <pc:spChg chg="del">
            <ac:chgData name="Emilia Sjögren" userId="1451a4eefa6787ea" providerId="LiveId" clId="{6806F69E-BA9F-0F4F-B488-E637B1738F9F}" dt="2023-08-22T04:20:07.593" v="787" actId="478"/>
            <ac:spMkLst>
              <pc:docMk/>
              <pc:sldMasterMk cId="1365497129" sldId="2147483664"/>
              <pc:sldLayoutMk cId="1270950850" sldId="2147483661"/>
              <ac:spMk id="11" creationId="{049DE912-BD88-1DFD-2719-1F5546D98EC2}"/>
            </ac:spMkLst>
          </pc:spChg>
          <pc:spChg chg="add del mod">
            <ac:chgData name="Emilia Sjögren" userId="1451a4eefa6787ea" providerId="LiveId" clId="{6806F69E-BA9F-0F4F-B488-E637B1738F9F}" dt="2023-08-22T04:39:16.474" v="1366" actId="478"/>
            <ac:spMkLst>
              <pc:docMk/>
              <pc:sldMasterMk cId="1365497129" sldId="2147483664"/>
              <pc:sldLayoutMk cId="1270950850" sldId="2147483661"/>
              <ac:spMk id="14" creationId="{C68777AA-9F64-51B9-A52B-B32E5106E78B}"/>
            </ac:spMkLst>
          </pc:spChg>
          <pc:picChg chg="mod">
            <ac:chgData name="Emilia Sjögren" userId="1451a4eefa6787ea" providerId="LiveId" clId="{6806F69E-BA9F-0F4F-B488-E637B1738F9F}" dt="2023-08-22T04:20:26.390" v="797" actId="1076"/>
            <ac:picMkLst>
              <pc:docMk/>
              <pc:sldMasterMk cId="1365497129" sldId="2147483664"/>
              <pc:sldLayoutMk cId="1270950850" sldId="2147483661"/>
              <ac:picMk id="10" creationId="{0ED28492-658E-D950-6477-CDE784E61C01}"/>
            </ac:picMkLst>
          </pc:picChg>
          <pc:picChg chg="mod">
            <ac:chgData name="Emilia Sjögren" userId="1451a4eefa6787ea" providerId="LiveId" clId="{6806F69E-BA9F-0F4F-B488-E637B1738F9F}" dt="2023-08-22T04:20:16.151" v="792" actId="1076"/>
            <ac:picMkLst>
              <pc:docMk/>
              <pc:sldMasterMk cId="1365497129" sldId="2147483664"/>
              <pc:sldLayoutMk cId="1270950850" sldId="2147483661"/>
              <ac:picMk id="12" creationId="{4501642A-4495-C44B-689F-706DF01EA5A9}"/>
            </ac:picMkLst>
          </pc:picChg>
          <pc:picChg chg="add mod">
            <ac:chgData name="Emilia Sjögren" userId="1451a4eefa6787ea" providerId="LiveId" clId="{6806F69E-BA9F-0F4F-B488-E637B1738F9F}" dt="2023-08-22T04:20:50.065" v="803"/>
            <ac:picMkLst>
              <pc:docMk/>
              <pc:sldMasterMk cId="1365497129" sldId="2147483664"/>
              <pc:sldLayoutMk cId="1270950850" sldId="2147483661"/>
              <ac:picMk id="15" creationId="{C5AD2A38-FB8A-785B-FFAE-B5BB2EBA577B}"/>
            </ac:picMkLst>
          </pc:picChg>
        </pc:sldLayoutChg>
        <pc:sldLayoutChg chg="addSp delSp modSp mod ord">
          <pc:chgData name="Emilia Sjögren" userId="1451a4eefa6787ea" providerId="LiveId" clId="{6806F69E-BA9F-0F4F-B488-E637B1738F9F}" dt="2023-08-22T04:39:21.704" v="1367" actId="478"/>
          <pc:sldLayoutMkLst>
            <pc:docMk/>
            <pc:sldMasterMk cId="1365497129" sldId="2147483664"/>
            <pc:sldLayoutMk cId="2860224599" sldId="2147483662"/>
          </pc:sldLayoutMkLst>
          <pc:spChg chg="del">
            <ac:chgData name="Emilia Sjögren" userId="1451a4eefa6787ea" providerId="LiveId" clId="{6806F69E-BA9F-0F4F-B488-E637B1738F9F}" dt="2023-08-22T04:39:21.704" v="1367" actId="478"/>
            <ac:spMkLst>
              <pc:docMk/>
              <pc:sldMasterMk cId="1365497129" sldId="2147483664"/>
              <pc:sldLayoutMk cId="2860224599" sldId="2147483662"/>
              <ac:spMk id="11" creationId="{049DE912-BD88-1DFD-2719-1F5546D98EC2}"/>
            </ac:spMkLst>
          </pc:spChg>
          <pc:picChg chg="mod">
            <ac:chgData name="Emilia Sjögren" userId="1451a4eefa6787ea" providerId="LiveId" clId="{6806F69E-BA9F-0F4F-B488-E637B1738F9F}" dt="2023-08-22T04:21:28.604" v="810" actId="1076"/>
            <ac:picMkLst>
              <pc:docMk/>
              <pc:sldMasterMk cId="1365497129" sldId="2147483664"/>
              <pc:sldLayoutMk cId="2860224599" sldId="2147483662"/>
              <ac:picMk id="9" creationId="{C413930E-89BE-6986-D8AC-301462851C7D}"/>
            </ac:picMkLst>
          </pc:picChg>
          <pc:picChg chg="add mod">
            <ac:chgData name="Emilia Sjögren" userId="1451a4eefa6787ea" providerId="LiveId" clId="{6806F69E-BA9F-0F4F-B488-E637B1738F9F}" dt="2023-08-22T04:20:52.625" v="804"/>
            <ac:picMkLst>
              <pc:docMk/>
              <pc:sldMasterMk cId="1365497129" sldId="2147483664"/>
              <pc:sldLayoutMk cId="2860224599" sldId="2147483662"/>
              <ac:picMk id="14" creationId="{064CE16F-C58A-D1A8-7074-2BB4064533D4}"/>
            </ac:picMkLst>
          </pc:picChg>
        </pc:sldLayoutChg>
        <pc:sldLayoutChg chg="addSp delSp modSp mod ord">
          <pc:chgData name="Emilia Sjögren" userId="1451a4eefa6787ea" providerId="LiveId" clId="{6806F69E-BA9F-0F4F-B488-E637B1738F9F}" dt="2023-08-22T04:49:59.368" v="1457" actId="21"/>
          <pc:sldLayoutMkLst>
            <pc:docMk/>
            <pc:sldMasterMk cId="1365497129" sldId="2147483664"/>
            <pc:sldLayoutMk cId="4079027396" sldId="2147483663"/>
          </pc:sldLayoutMkLst>
          <pc:spChg chg="del">
            <ac:chgData name="Emilia Sjögren" userId="1451a4eefa6787ea" providerId="LiveId" clId="{6806F69E-BA9F-0F4F-B488-E637B1738F9F}" dt="2023-08-22T04:49:36.151" v="1455" actId="478"/>
            <ac:spMkLst>
              <pc:docMk/>
              <pc:sldMasterMk cId="1365497129" sldId="2147483664"/>
              <pc:sldLayoutMk cId="4079027396" sldId="2147483663"/>
              <ac:spMk id="11" creationId="{049DE912-BD88-1DFD-2719-1F5546D98EC2}"/>
            </ac:spMkLst>
          </pc:spChg>
          <pc:picChg chg="del mod">
            <ac:chgData name="Emilia Sjögren" userId="1451a4eefa6787ea" providerId="LiveId" clId="{6806F69E-BA9F-0F4F-B488-E637B1738F9F}" dt="2023-08-22T04:49:32.271" v="1453" actId="478"/>
            <ac:picMkLst>
              <pc:docMk/>
              <pc:sldMasterMk cId="1365497129" sldId="2147483664"/>
              <pc:sldLayoutMk cId="4079027396" sldId="2147483663"/>
              <ac:picMk id="9" creationId="{C413930E-89BE-6986-D8AC-301462851C7D}"/>
            </ac:picMkLst>
          </pc:picChg>
          <pc:picChg chg="del">
            <ac:chgData name="Emilia Sjögren" userId="1451a4eefa6787ea" providerId="LiveId" clId="{6806F69E-BA9F-0F4F-B488-E637B1738F9F}" dt="2023-08-22T04:49:33.827" v="1454" actId="478"/>
            <ac:picMkLst>
              <pc:docMk/>
              <pc:sldMasterMk cId="1365497129" sldId="2147483664"/>
              <pc:sldLayoutMk cId="4079027396" sldId="2147483663"/>
              <ac:picMk id="10" creationId="{0ED28492-658E-D950-6477-CDE784E61C01}"/>
            </ac:picMkLst>
          </pc:picChg>
          <pc:picChg chg="del mod">
            <ac:chgData name="Emilia Sjögren" userId="1451a4eefa6787ea" providerId="LiveId" clId="{6806F69E-BA9F-0F4F-B488-E637B1738F9F}" dt="2023-08-22T03:58:49.710" v="196" actId="478"/>
            <ac:picMkLst>
              <pc:docMk/>
              <pc:sldMasterMk cId="1365497129" sldId="2147483664"/>
              <pc:sldLayoutMk cId="4079027396" sldId="2147483663"/>
              <ac:picMk id="13" creationId="{C3D8B26A-FFD4-76DA-DC1B-B019E4BE3D5B}"/>
            </ac:picMkLst>
          </pc:picChg>
          <pc:picChg chg="add del mod">
            <ac:chgData name="Emilia Sjögren" userId="1451a4eefa6787ea" providerId="LiveId" clId="{6806F69E-BA9F-0F4F-B488-E637B1738F9F}" dt="2023-08-22T04:49:59.368" v="1457" actId="21"/>
            <ac:picMkLst>
              <pc:docMk/>
              <pc:sldMasterMk cId="1365497129" sldId="2147483664"/>
              <pc:sldLayoutMk cId="4079027396" sldId="2147483663"/>
              <ac:picMk id="14" creationId="{E40A7DB6-7C47-0591-6DFE-C23AB3FE945E}"/>
            </ac:picMkLst>
          </pc:picChg>
        </pc:sldLayoutChg>
        <pc:sldLayoutChg chg="addSp modSp mod">
          <pc:chgData name="Emilia Sjögren" userId="1451a4eefa6787ea" providerId="LiveId" clId="{6806F69E-BA9F-0F4F-B488-E637B1738F9F}" dt="2023-08-22T04:00:16.929" v="216" actId="1076"/>
          <pc:sldLayoutMkLst>
            <pc:docMk/>
            <pc:sldMasterMk cId="1365497129" sldId="2147483664"/>
            <pc:sldLayoutMk cId="2821497489" sldId="2147483665"/>
          </pc:sldLayoutMkLst>
          <pc:picChg chg="add mod">
            <ac:chgData name="Emilia Sjögren" userId="1451a4eefa6787ea" providerId="LiveId" clId="{6806F69E-BA9F-0F4F-B488-E637B1738F9F}" dt="2023-08-22T04:00:10.292" v="212" actId="1076"/>
            <ac:picMkLst>
              <pc:docMk/>
              <pc:sldMasterMk cId="1365497129" sldId="2147483664"/>
              <pc:sldLayoutMk cId="2821497489" sldId="2147483665"/>
              <ac:picMk id="7" creationId="{655B01B7-9990-6382-28D1-316DB2BFC450}"/>
            </ac:picMkLst>
          </pc:picChg>
          <pc:picChg chg="add">
            <ac:chgData name="Emilia Sjögren" userId="1451a4eefa6787ea" providerId="LiveId" clId="{6806F69E-BA9F-0F4F-B488-E637B1738F9F}" dt="2023-08-22T03:58:23.962" v="190"/>
            <ac:picMkLst>
              <pc:docMk/>
              <pc:sldMasterMk cId="1365497129" sldId="2147483664"/>
              <pc:sldLayoutMk cId="2821497489" sldId="2147483665"/>
              <ac:picMk id="8" creationId="{C7413F3E-CB07-A59B-5E96-A63E5F7C772B}"/>
            </ac:picMkLst>
          </pc:picChg>
          <pc:picChg chg="add mod">
            <ac:chgData name="Emilia Sjögren" userId="1451a4eefa6787ea" providerId="LiveId" clId="{6806F69E-BA9F-0F4F-B488-E637B1738F9F}" dt="2023-08-22T04:00:00.255" v="208" actId="1076"/>
            <ac:picMkLst>
              <pc:docMk/>
              <pc:sldMasterMk cId="1365497129" sldId="2147483664"/>
              <pc:sldLayoutMk cId="2821497489" sldId="2147483665"/>
              <ac:picMk id="9" creationId="{11D81CFB-E49E-68F0-A05A-D581683D7121}"/>
            </ac:picMkLst>
          </pc:picChg>
          <pc:picChg chg="add mod">
            <ac:chgData name="Emilia Sjögren" userId="1451a4eefa6787ea" providerId="LiveId" clId="{6806F69E-BA9F-0F4F-B488-E637B1738F9F}" dt="2023-08-22T04:00:14.378" v="215" actId="1076"/>
            <ac:picMkLst>
              <pc:docMk/>
              <pc:sldMasterMk cId="1365497129" sldId="2147483664"/>
              <pc:sldLayoutMk cId="2821497489" sldId="2147483665"/>
              <ac:picMk id="10" creationId="{7B06E14E-A1FD-BDC3-E0E7-65208E311286}"/>
            </ac:picMkLst>
          </pc:picChg>
          <pc:picChg chg="add mod">
            <ac:chgData name="Emilia Sjögren" userId="1451a4eefa6787ea" providerId="LiveId" clId="{6806F69E-BA9F-0F4F-B488-E637B1738F9F}" dt="2023-08-22T04:00:16.929" v="216" actId="1076"/>
            <ac:picMkLst>
              <pc:docMk/>
              <pc:sldMasterMk cId="1365497129" sldId="2147483664"/>
              <pc:sldLayoutMk cId="2821497489" sldId="2147483665"/>
              <ac:picMk id="11" creationId="{78835B62-8B6B-303A-B0D3-C6EFB40A6DA9}"/>
            </ac:picMkLst>
          </pc:picChg>
        </pc:sldLayoutChg>
        <pc:sldLayoutChg chg="del ord">
          <pc:chgData name="Emilia Sjögren" userId="1451a4eefa6787ea" providerId="LiveId" clId="{6806F69E-BA9F-0F4F-B488-E637B1738F9F}" dt="2023-08-22T04:04:32.222" v="272" actId="2696"/>
          <pc:sldLayoutMkLst>
            <pc:docMk/>
            <pc:sldMasterMk cId="1365497129" sldId="2147483664"/>
            <pc:sldLayoutMk cId="1008800190" sldId="2147483676"/>
          </pc:sldLayoutMkLst>
        </pc:sldLayoutChg>
        <pc:sldLayoutChg chg="addSp delSp modSp del mod ord">
          <pc:chgData name="Emilia Sjögren" userId="1451a4eefa6787ea" providerId="LiveId" clId="{6806F69E-BA9F-0F4F-B488-E637B1738F9F}" dt="2023-08-22T06:22:10.179" v="2340" actId="2696"/>
          <pc:sldLayoutMkLst>
            <pc:docMk/>
            <pc:sldMasterMk cId="1365497129" sldId="2147483664"/>
            <pc:sldLayoutMk cId="796947974" sldId="2147483677"/>
          </pc:sldLayoutMkLst>
          <pc:spChg chg="del">
            <ac:chgData name="Emilia Sjögren" userId="1451a4eefa6787ea" providerId="LiveId" clId="{6806F69E-BA9F-0F4F-B488-E637B1738F9F}" dt="2023-08-22T04:18:59.025" v="766" actId="478"/>
            <ac:spMkLst>
              <pc:docMk/>
              <pc:sldMasterMk cId="1365497129" sldId="2147483664"/>
              <pc:sldLayoutMk cId="796947974" sldId="2147483677"/>
              <ac:spMk id="14" creationId="{4D95CEED-0CC7-77D5-7094-C9414691C1B4}"/>
            </ac:spMkLst>
          </pc:spChg>
          <pc:spChg chg="add del mod">
            <ac:chgData name="Emilia Sjögren" userId="1451a4eefa6787ea" providerId="LiveId" clId="{6806F69E-BA9F-0F4F-B488-E637B1738F9F}" dt="2023-08-22T04:19:39.512" v="776" actId="767"/>
            <ac:spMkLst>
              <pc:docMk/>
              <pc:sldMasterMk cId="1365497129" sldId="2147483664"/>
              <pc:sldLayoutMk cId="796947974" sldId="2147483677"/>
              <ac:spMk id="15" creationId="{5FAD7E55-3BF3-EC51-95D4-A46793A4324E}"/>
            </ac:spMkLst>
          </pc:spChg>
          <pc:picChg chg="mod">
            <ac:chgData name="Emilia Sjögren" userId="1451a4eefa6787ea" providerId="LiveId" clId="{6806F69E-BA9F-0F4F-B488-E637B1738F9F}" dt="2023-08-22T04:19:41.802" v="781" actId="1076"/>
            <ac:picMkLst>
              <pc:docMk/>
              <pc:sldMasterMk cId="1365497129" sldId="2147483664"/>
              <pc:sldLayoutMk cId="796947974" sldId="2147483677"/>
              <ac:picMk id="10" creationId="{145BD494-CFEA-8AC6-9F29-2BB2897F604B}"/>
            </ac:picMkLst>
          </pc:picChg>
          <pc:picChg chg="mod">
            <ac:chgData name="Emilia Sjögren" userId="1451a4eefa6787ea" providerId="LiveId" clId="{6806F69E-BA9F-0F4F-B488-E637B1738F9F}" dt="2023-08-22T04:19:40.571" v="779" actId="1076"/>
            <ac:picMkLst>
              <pc:docMk/>
              <pc:sldMasterMk cId="1365497129" sldId="2147483664"/>
              <pc:sldLayoutMk cId="796947974" sldId="2147483677"/>
              <ac:picMk id="12" creationId="{95552DFE-6DD9-1456-6401-506F0649C00E}"/>
            </ac:picMkLst>
          </pc:picChg>
        </pc:sldLayoutChg>
        <pc:sldLayoutChg chg="del ord">
          <pc:chgData name="Emilia Sjögren" userId="1451a4eefa6787ea" providerId="LiveId" clId="{6806F69E-BA9F-0F4F-B488-E637B1738F9F}" dt="2023-08-22T04:04:35.010" v="274" actId="2696"/>
          <pc:sldLayoutMkLst>
            <pc:docMk/>
            <pc:sldMasterMk cId="1365497129" sldId="2147483664"/>
            <pc:sldLayoutMk cId="2864379436" sldId="2147483678"/>
          </pc:sldLayoutMkLst>
        </pc:sldLayoutChg>
        <pc:sldLayoutChg chg="addSp delSp modSp mod setBg">
          <pc:chgData name="Emilia Sjögren" userId="1451a4eefa6787ea" providerId="LiveId" clId="{6806F69E-BA9F-0F4F-B488-E637B1738F9F}" dt="2023-08-22T06:34:52.229" v="2706" actId="688"/>
          <pc:sldLayoutMkLst>
            <pc:docMk/>
            <pc:sldMasterMk cId="1365497129" sldId="2147483664"/>
            <pc:sldLayoutMk cId="758093909" sldId="2147483679"/>
          </pc:sldLayoutMkLst>
          <pc:spChg chg="add del">
            <ac:chgData name="Emilia Sjögren" userId="1451a4eefa6787ea" providerId="LiveId" clId="{6806F69E-BA9F-0F4F-B488-E637B1738F9F}" dt="2023-08-22T04:48:59.241" v="1440" actId="478"/>
            <ac:spMkLst>
              <pc:docMk/>
              <pc:sldMasterMk cId="1365497129" sldId="2147483664"/>
              <pc:sldLayoutMk cId="758093909" sldId="2147483679"/>
              <ac:spMk id="3" creationId="{598A0B8C-7F62-047E-22AB-EEE031B1E3D3}"/>
            </ac:spMkLst>
          </pc:spChg>
          <pc:spChg chg="add del mod">
            <ac:chgData name="Emilia Sjögren" userId="1451a4eefa6787ea" providerId="LiveId" clId="{6806F69E-BA9F-0F4F-B488-E637B1738F9F}" dt="2023-08-22T04:40:16.728" v="1371" actId="478"/>
            <ac:spMkLst>
              <pc:docMk/>
              <pc:sldMasterMk cId="1365497129" sldId="2147483664"/>
              <pc:sldLayoutMk cId="758093909" sldId="2147483679"/>
              <ac:spMk id="7" creationId="{38E88214-1FCC-58C5-01AE-7585F0E769D2}"/>
            </ac:spMkLst>
          </pc:spChg>
          <pc:spChg chg="del">
            <ac:chgData name="Emilia Sjögren" userId="1451a4eefa6787ea" providerId="LiveId" clId="{6806F69E-BA9F-0F4F-B488-E637B1738F9F}" dt="2023-08-22T04:18:32.639" v="760" actId="21"/>
            <ac:spMkLst>
              <pc:docMk/>
              <pc:sldMasterMk cId="1365497129" sldId="2147483664"/>
              <pc:sldLayoutMk cId="758093909" sldId="2147483679"/>
              <ac:spMk id="11" creationId="{049DE912-BD88-1DFD-2719-1F5546D98EC2}"/>
            </ac:spMkLst>
          </pc:spChg>
          <pc:spChg chg="add del mod">
            <ac:chgData name="Emilia Sjögren" userId="1451a4eefa6787ea" providerId="LiveId" clId="{6806F69E-BA9F-0F4F-B488-E637B1738F9F}" dt="2023-08-22T04:23:15.883" v="841"/>
            <ac:spMkLst>
              <pc:docMk/>
              <pc:sldMasterMk cId="1365497129" sldId="2147483664"/>
              <pc:sldLayoutMk cId="758093909" sldId="2147483679"/>
              <ac:spMk id="12" creationId="{B203A378-9C6B-E331-AFE1-7D3C3544CDE0}"/>
            </ac:spMkLst>
          </pc:spChg>
          <pc:picChg chg="add mod">
            <ac:chgData name="Emilia Sjögren" userId="1451a4eefa6787ea" providerId="LiveId" clId="{6806F69E-BA9F-0F4F-B488-E637B1738F9F}" dt="2023-08-22T04:20:40.240" v="800"/>
            <ac:picMkLst>
              <pc:docMk/>
              <pc:sldMasterMk cId="1365497129" sldId="2147483664"/>
              <pc:sldLayoutMk cId="758093909" sldId="2147483679"/>
              <ac:picMk id="8" creationId="{5E33E7D5-499C-50B8-049A-676E657768FD}"/>
            </ac:picMkLst>
          </pc:picChg>
          <pc:picChg chg="del">
            <ac:chgData name="Emilia Sjögren" userId="1451a4eefa6787ea" providerId="LiveId" clId="{6806F69E-BA9F-0F4F-B488-E637B1738F9F}" dt="2023-08-22T04:01:57.391" v="240" actId="478"/>
            <ac:picMkLst>
              <pc:docMk/>
              <pc:sldMasterMk cId="1365497129" sldId="2147483664"/>
              <pc:sldLayoutMk cId="758093909" sldId="2147483679"/>
              <ac:picMk id="9" creationId="{C413930E-89BE-6986-D8AC-301462851C7D}"/>
            </ac:picMkLst>
          </pc:picChg>
          <pc:picChg chg="del">
            <ac:chgData name="Emilia Sjögren" userId="1451a4eefa6787ea" providerId="LiveId" clId="{6806F69E-BA9F-0F4F-B488-E637B1738F9F}" dt="2023-08-22T04:01:54.170" v="237" actId="478"/>
            <ac:picMkLst>
              <pc:docMk/>
              <pc:sldMasterMk cId="1365497129" sldId="2147483664"/>
              <pc:sldLayoutMk cId="758093909" sldId="2147483679"/>
              <ac:picMk id="10" creationId="{0ED28492-658E-D950-6477-CDE784E61C01}"/>
            </ac:picMkLst>
          </pc:picChg>
          <pc:picChg chg="add del">
            <ac:chgData name="Emilia Sjögren" userId="1451a4eefa6787ea" providerId="LiveId" clId="{6806F69E-BA9F-0F4F-B488-E637B1738F9F}" dt="2023-08-22T04:01:55.993" v="239" actId="478"/>
            <ac:picMkLst>
              <pc:docMk/>
              <pc:sldMasterMk cId="1365497129" sldId="2147483664"/>
              <pc:sldLayoutMk cId="758093909" sldId="2147483679"/>
              <ac:picMk id="15" creationId="{A4904D55-616C-91FE-EB48-F5010268623E}"/>
            </ac:picMkLst>
          </pc:picChg>
          <pc:picChg chg="add del mod modCrop">
            <ac:chgData name="Emilia Sjögren" userId="1451a4eefa6787ea" providerId="LiveId" clId="{6806F69E-BA9F-0F4F-B488-E637B1738F9F}" dt="2023-08-22T04:49:00.771" v="1444"/>
            <ac:picMkLst>
              <pc:docMk/>
              <pc:sldMasterMk cId="1365497129" sldId="2147483664"/>
              <pc:sldLayoutMk cId="758093909" sldId="2147483679"/>
              <ac:picMk id="16" creationId="{D92D4DCA-4D9C-6D01-3A44-40E506179E4D}"/>
            </ac:picMkLst>
          </pc:picChg>
          <pc:picChg chg="add mod">
            <ac:chgData name="Emilia Sjögren" userId="1451a4eefa6787ea" providerId="LiveId" clId="{6806F69E-BA9F-0F4F-B488-E637B1738F9F}" dt="2023-08-22T06:34:48.029" v="2704" actId="1076"/>
            <ac:picMkLst>
              <pc:docMk/>
              <pc:sldMasterMk cId="1365497129" sldId="2147483664"/>
              <pc:sldLayoutMk cId="758093909" sldId="2147483679"/>
              <ac:picMk id="17" creationId="{B791A704-D89A-D6AC-880B-D3B99D216019}"/>
            </ac:picMkLst>
          </pc:picChg>
          <pc:picChg chg="add mod">
            <ac:chgData name="Emilia Sjögren" userId="1451a4eefa6787ea" providerId="LiveId" clId="{6806F69E-BA9F-0F4F-B488-E637B1738F9F}" dt="2023-08-22T06:34:52.229" v="2706" actId="688"/>
            <ac:picMkLst>
              <pc:docMk/>
              <pc:sldMasterMk cId="1365497129" sldId="2147483664"/>
              <pc:sldLayoutMk cId="758093909" sldId="2147483679"/>
              <ac:picMk id="18" creationId="{709A2E28-1F8D-5AD3-2EAD-FA735B5E026F}"/>
            </ac:picMkLst>
          </pc:picChg>
        </pc:sldLayoutChg>
        <pc:sldLayoutChg chg="addSp delSp modSp del mod setBg">
          <pc:chgData name="Emilia Sjögren" userId="1451a4eefa6787ea" providerId="LiveId" clId="{6806F69E-BA9F-0F4F-B488-E637B1738F9F}" dt="2023-08-22T06:34:25.257" v="2699" actId="2696"/>
          <pc:sldLayoutMkLst>
            <pc:docMk/>
            <pc:sldMasterMk cId="1365497129" sldId="2147483664"/>
            <pc:sldLayoutMk cId="3416084911" sldId="2147483680"/>
          </pc:sldLayoutMkLst>
          <pc:spChg chg="mod">
            <ac:chgData name="Emilia Sjögren" userId="1451a4eefa6787ea" providerId="LiveId" clId="{6806F69E-BA9F-0F4F-B488-E637B1738F9F}" dt="2023-08-22T04:01:34.003" v="229" actId="1076"/>
            <ac:spMkLst>
              <pc:docMk/>
              <pc:sldMasterMk cId="1365497129" sldId="2147483664"/>
              <pc:sldLayoutMk cId="3416084911" sldId="2147483680"/>
              <ac:spMk id="3" creationId="{598A0B8C-7F62-047E-22AB-EEE031B1E3D3}"/>
            </ac:spMkLst>
          </pc:spChg>
          <pc:spChg chg="add mod">
            <ac:chgData name="Emilia Sjögren" userId="1451a4eefa6787ea" providerId="LiveId" clId="{6806F69E-BA9F-0F4F-B488-E637B1738F9F}" dt="2023-08-22T04:19:53.468" v="784"/>
            <ac:spMkLst>
              <pc:docMk/>
              <pc:sldMasterMk cId="1365497129" sldId="2147483664"/>
              <pc:sldLayoutMk cId="3416084911" sldId="2147483680"/>
              <ac:spMk id="7" creationId="{8BA6452C-612F-C435-F815-80B3342E6DFA}"/>
            </ac:spMkLst>
          </pc:spChg>
          <pc:spChg chg="del">
            <ac:chgData name="Emilia Sjögren" userId="1451a4eefa6787ea" providerId="LiveId" clId="{6806F69E-BA9F-0F4F-B488-E637B1738F9F}" dt="2023-08-22T04:18:50.625" v="764" actId="478"/>
            <ac:spMkLst>
              <pc:docMk/>
              <pc:sldMasterMk cId="1365497129" sldId="2147483664"/>
              <pc:sldLayoutMk cId="3416084911" sldId="2147483680"/>
              <ac:spMk id="11" creationId="{049DE912-BD88-1DFD-2719-1F5546D98EC2}"/>
            </ac:spMkLst>
          </pc:spChg>
          <pc:picChg chg="add mod">
            <ac:chgData name="Emilia Sjögren" userId="1451a4eefa6787ea" providerId="LiveId" clId="{6806F69E-BA9F-0F4F-B488-E637B1738F9F}" dt="2023-08-22T04:20:42.848" v="801"/>
            <ac:picMkLst>
              <pc:docMk/>
              <pc:sldMasterMk cId="1365497129" sldId="2147483664"/>
              <pc:sldLayoutMk cId="3416084911" sldId="2147483680"/>
              <ac:picMk id="8" creationId="{B0A0CD82-5E31-9681-4D84-0EB2A094453D}"/>
            </ac:picMkLst>
          </pc:picChg>
          <pc:picChg chg="del">
            <ac:chgData name="Emilia Sjögren" userId="1451a4eefa6787ea" providerId="LiveId" clId="{6806F69E-BA9F-0F4F-B488-E637B1738F9F}" dt="2023-08-22T04:01:46.657" v="235" actId="478"/>
            <ac:picMkLst>
              <pc:docMk/>
              <pc:sldMasterMk cId="1365497129" sldId="2147483664"/>
              <pc:sldLayoutMk cId="3416084911" sldId="2147483680"/>
              <ac:picMk id="9" creationId="{C413930E-89BE-6986-D8AC-301462851C7D}"/>
            </ac:picMkLst>
          </pc:picChg>
          <pc:picChg chg="del mod">
            <ac:chgData name="Emilia Sjögren" userId="1451a4eefa6787ea" providerId="LiveId" clId="{6806F69E-BA9F-0F4F-B488-E637B1738F9F}" dt="2023-08-22T04:01:50.925" v="236" actId="478"/>
            <ac:picMkLst>
              <pc:docMk/>
              <pc:sldMasterMk cId="1365497129" sldId="2147483664"/>
              <pc:sldLayoutMk cId="3416084911" sldId="2147483680"/>
              <ac:picMk id="10" creationId="{0ED28492-658E-D950-6477-CDE784E61C01}"/>
            </ac:picMkLst>
          </pc:picChg>
          <pc:picChg chg="mod">
            <ac:chgData name="Emilia Sjögren" userId="1451a4eefa6787ea" providerId="LiveId" clId="{6806F69E-BA9F-0F4F-B488-E637B1738F9F}" dt="2023-08-22T04:01:35.675" v="230" actId="1076"/>
            <ac:picMkLst>
              <pc:docMk/>
              <pc:sldMasterMk cId="1365497129" sldId="2147483664"/>
              <pc:sldLayoutMk cId="3416084911" sldId="2147483680"/>
              <ac:picMk id="13" creationId="{6B76DCCF-3396-F41D-D40E-313A4A19605E}"/>
            </ac:picMkLst>
          </pc:picChg>
          <pc:picChg chg="del">
            <ac:chgData name="Emilia Sjögren" userId="1451a4eefa6787ea" providerId="LiveId" clId="{6806F69E-BA9F-0F4F-B488-E637B1738F9F}" dt="2023-08-22T04:01:45.420" v="234" actId="478"/>
            <ac:picMkLst>
              <pc:docMk/>
              <pc:sldMasterMk cId="1365497129" sldId="2147483664"/>
              <pc:sldLayoutMk cId="3416084911" sldId="2147483680"/>
              <ac:picMk id="15" creationId="{A4904D55-616C-91FE-EB48-F5010268623E}"/>
            </ac:picMkLst>
          </pc:picChg>
        </pc:sldLayoutChg>
        <pc:sldLayoutChg chg="addSp delSp modSp del mod">
          <pc:chgData name="Emilia Sjögren" userId="1451a4eefa6787ea" providerId="LiveId" clId="{6806F69E-BA9F-0F4F-B488-E637B1738F9F}" dt="2023-08-22T06:34:25.329" v="2700" actId="2696"/>
          <pc:sldLayoutMkLst>
            <pc:docMk/>
            <pc:sldMasterMk cId="1365497129" sldId="2147483664"/>
            <pc:sldLayoutMk cId="1331976653" sldId="2147483681"/>
          </pc:sldLayoutMkLst>
          <pc:spChg chg="del">
            <ac:chgData name="Emilia Sjögren" userId="1451a4eefa6787ea" providerId="LiveId" clId="{6806F69E-BA9F-0F4F-B488-E637B1738F9F}" dt="2023-08-22T04:18:55.065" v="765" actId="478"/>
            <ac:spMkLst>
              <pc:docMk/>
              <pc:sldMasterMk cId="1365497129" sldId="2147483664"/>
              <pc:sldLayoutMk cId="1331976653" sldId="2147483681"/>
              <ac:spMk id="11" creationId="{049DE912-BD88-1DFD-2719-1F5546D98EC2}"/>
            </ac:spMkLst>
          </pc:spChg>
          <pc:spChg chg="add del mod">
            <ac:chgData name="Emilia Sjögren" userId="1451a4eefa6787ea" providerId="LiveId" clId="{6806F69E-BA9F-0F4F-B488-E637B1738F9F}" dt="2023-08-22T04:33:46.039" v="1101" actId="21"/>
            <ac:spMkLst>
              <pc:docMk/>
              <pc:sldMasterMk cId="1365497129" sldId="2147483664"/>
              <pc:sldLayoutMk cId="1331976653" sldId="2147483681"/>
              <ac:spMk id="12" creationId="{0ED078AA-A623-470D-3A2D-A5F150F1A615}"/>
            </ac:spMkLst>
          </pc:spChg>
          <pc:picChg chg="add del mod">
            <ac:chgData name="Emilia Sjögren" userId="1451a4eefa6787ea" providerId="LiveId" clId="{6806F69E-BA9F-0F4F-B488-E637B1738F9F}" dt="2023-08-22T04:02:17.137" v="243" actId="478"/>
            <ac:picMkLst>
              <pc:docMk/>
              <pc:sldMasterMk cId="1365497129" sldId="2147483664"/>
              <pc:sldLayoutMk cId="1331976653" sldId="2147483681"/>
              <ac:picMk id="7" creationId="{0EDADFDE-F2FE-CAC8-2B3E-C3B2C7AFA9B3}"/>
            </ac:picMkLst>
          </pc:picChg>
          <pc:picChg chg="add mod">
            <ac:chgData name="Emilia Sjögren" userId="1451a4eefa6787ea" providerId="LiveId" clId="{6806F69E-BA9F-0F4F-B488-E637B1738F9F}" dt="2023-08-22T04:02:42.669" v="250" actId="167"/>
            <ac:picMkLst>
              <pc:docMk/>
              <pc:sldMasterMk cId="1365497129" sldId="2147483664"/>
              <pc:sldLayoutMk cId="1331976653" sldId="2147483681"/>
              <ac:picMk id="8" creationId="{A2DA9CAB-139C-89E6-7266-51DA7EA627B6}"/>
            </ac:picMkLst>
          </pc:picChg>
          <pc:picChg chg="add del mod">
            <ac:chgData name="Emilia Sjögren" userId="1451a4eefa6787ea" providerId="LiveId" clId="{6806F69E-BA9F-0F4F-B488-E637B1738F9F}" dt="2023-08-22T04:02:49.584" v="254" actId="478"/>
            <ac:picMkLst>
              <pc:docMk/>
              <pc:sldMasterMk cId="1365497129" sldId="2147483664"/>
              <pc:sldLayoutMk cId="1331976653" sldId="2147483681"/>
              <ac:picMk id="9" creationId="{BDAAD6FA-5067-15A8-2323-D4258D3168FA}"/>
            </ac:picMkLst>
          </pc:picChg>
          <pc:picChg chg="add mod">
            <ac:chgData name="Emilia Sjögren" userId="1451a4eefa6787ea" providerId="LiveId" clId="{6806F69E-BA9F-0F4F-B488-E637B1738F9F}" dt="2023-08-22T04:02:55.941" v="256" actId="167"/>
            <ac:picMkLst>
              <pc:docMk/>
              <pc:sldMasterMk cId="1365497129" sldId="2147483664"/>
              <pc:sldLayoutMk cId="1331976653" sldId="2147483681"/>
              <ac:picMk id="10" creationId="{0CF6B707-6B91-530C-0DB1-AC7B76E5108F}"/>
            </ac:picMkLst>
          </pc:picChg>
          <pc:picChg chg="del">
            <ac:chgData name="Emilia Sjögren" userId="1451a4eefa6787ea" providerId="LiveId" clId="{6806F69E-BA9F-0F4F-B488-E637B1738F9F}" dt="2023-08-22T04:02:15.328" v="241" actId="478"/>
            <ac:picMkLst>
              <pc:docMk/>
              <pc:sldMasterMk cId="1365497129" sldId="2147483664"/>
              <pc:sldLayoutMk cId="1331976653" sldId="2147483681"/>
              <ac:picMk id="13" creationId="{6B76DCCF-3396-F41D-D40E-313A4A19605E}"/>
            </ac:picMkLst>
          </pc:picChg>
          <pc:picChg chg="add mod">
            <ac:chgData name="Emilia Sjögren" userId="1451a4eefa6787ea" providerId="LiveId" clId="{6806F69E-BA9F-0F4F-B488-E637B1738F9F}" dt="2023-08-22T04:20:45.498" v="802"/>
            <ac:picMkLst>
              <pc:docMk/>
              <pc:sldMasterMk cId="1365497129" sldId="2147483664"/>
              <pc:sldLayoutMk cId="1331976653" sldId="2147483681"/>
              <ac:picMk id="14" creationId="{AD130AA2-5D09-C7EB-00FA-2F2E256DD8F2}"/>
            </ac:picMkLst>
          </pc:picChg>
        </pc:sldLayoutChg>
        <pc:sldLayoutChg chg="addSp delSp modSp mod setBg">
          <pc:chgData name="Emilia Sjögren" userId="1451a4eefa6787ea" providerId="LiveId" clId="{6806F69E-BA9F-0F4F-B488-E637B1738F9F}" dt="2023-08-22T06:34:18.266" v="2698" actId="1076"/>
          <pc:sldLayoutMkLst>
            <pc:docMk/>
            <pc:sldMasterMk cId="1365497129" sldId="2147483664"/>
            <pc:sldLayoutMk cId="2076724017" sldId="2147483682"/>
          </pc:sldLayoutMkLst>
          <pc:spChg chg="del">
            <ac:chgData name="Emilia Sjögren" userId="1451a4eefa6787ea" providerId="LiveId" clId="{6806F69E-BA9F-0F4F-B488-E637B1738F9F}" dt="2023-08-22T04:33:52.779" v="1102" actId="478"/>
            <ac:spMkLst>
              <pc:docMk/>
              <pc:sldMasterMk cId="1365497129" sldId="2147483664"/>
              <pc:sldLayoutMk cId="2076724017" sldId="2147483682"/>
              <ac:spMk id="12" creationId="{0ED078AA-A623-470D-3A2D-A5F150F1A615}"/>
            </ac:spMkLst>
          </pc:spChg>
          <pc:picChg chg="add mod">
            <ac:chgData name="Emilia Sjögren" userId="1451a4eefa6787ea" providerId="LiveId" clId="{6806F69E-BA9F-0F4F-B488-E637B1738F9F}" dt="2023-08-22T06:34:18.266" v="2698" actId="1076"/>
            <ac:picMkLst>
              <pc:docMk/>
              <pc:sldMasterMk cId="1365497129" sldId="2147483664"/>
              <pc:sldLayoutMk cId="2076724017" sldId="2147483682"/>
              <ac:picMk id="7" creationId="{1C208CE9-E677-7E2B-20EF-D8F687BD0BFF}"/>
            </ac:picMkLst>
          </pc:picChg>
          <pc:picChg chg="mod">
            <ac:chgData name="Emilia Sjögren" userId="1451a4eefa6787ea" providerId="LiveId" clId="{6806F69E-BA9F-0F4F-B488-E637B1738F9F}" dt="2023-08-22T04:32:59.038" v="1097" actId="29295"/>
            <ac:picMkLst>
              <pc:docMk/>
              <pc:sldMasterMk cId="1365497129" sldId="2147483664"/>
              <pc:sldLayoutMk cId="2076724017" sldId="2147483682"/>
              <ac:picMk id="8" creationId="{A2DA9CAB-139C-89E6-7266-51DA7EA627B6}"/>
            </ac:picMkLst>
          </pc:picChg>
          <pc:picChg chg="add mod">
            <ac:chgData name="Emilia Sjögren" userId="1451a4eefa6787ea" providerId="LiveId" clId="{6806F69E-BA9F-0F4F-B488-E637B1738F9F}" dt="2023-08-22T06:34:14.107" v="2697" actId="1076"/>
            <ac:picMkLst>
              <pc:docMk/>
              <pc:sldMasterMk cId="1365497129" sldId="2147483664"/>
              <pc:sldLayoutMk cId="2076724017" sldId="2147483682"/>
              <ac:picMk id="9" creationId="{008EF167-D5B5-259F-B86A-572BE5D6DE6B}"/>
            </ac:picMkLst>
          </pc:picChg>
        </pc:sldLayoutChg>
        <pc:sldLayoutChg chg="addSp delSp modSp add mod modTransition">
          <pc:chgData name="Emilia Sjögren" userId="1451a4eefa6787ea" providerId="LiveId" clId="{6806F69E-BA9F-0F4F-B488-E637B1738F9F}" dt="2023-08-22T05:46:35.988" v="1754" actId="1076"/>
          <pc:sldLayoutMkLst>
            <pc:docMk/>
            <pc:sldMasterMk cId="1365497129" sldId="2147483664"/>
            <pc:sldLayoutMk cId="86678574" sldId="2147483683"/>
          </pc:sldLayoutMkLst>
          <pc:spChg chg="mod">
            <ac:chgData name="Emilia Sjögren" userId="1451a4eefa6787ea" providerId="LiveId" clId="{6806F69E-BA9F-0F4F-B488-E637B1738F9F}" dt="2023-08-22T05:45:44.119" v="1744" actId="167"/>
            <ac:spMkLst>
              <pc:docMk/>
              <pc:sldMasterMk cId="1365497129" sldId="2147483664"/>
              <pc:sldLayoutMk cId="86678574" sldId="2147483683"/>
              <ac:spMk id="3" creationId="{598A0B8C-7F62-047E-22AB-EEE031B1E3D3}"/>
            </ac:spMkLst>
          </pc:spChg>
          <pc:picChg chg="add del mod">
            <ac:chgData name="Emilia Sjögren" userId="1451a4eefa6787ea" providerId="LiveId" clId="{6806F69E-BA9F-0F4F-B488-E637B1738F9F}" dt="2023-08-22T05:45:48.090" v="1745" actId="478"/>
            <ac:picMkLst>
              <pc:docMk/>
              <pc:sldMasterMk cId="1365497129" sldId="2147483664"/>
              <pc:sldLayoutMk cId="86678574" sldId="2147483683"/>
              <ac:picMk id="7" creationId="{EADB1CCC-D2D2-A3C4-C9DC-DEABC097D0A2}"/>
            </ac:picMkLst>
          </pc:picChg>
          <pc:picChg chg="mod">
            <ac:chgData name="Emilia Sjögren" userId="1451a4eefa6787ea" providerId="LiveId" clId="{6806F69E-BA9F-0F4F-B488-E637B1738F9F}" dt="2023-08-22T05:46:33.699" v="1753" actId="1076"/>
            <ac:picMkLst>
              <pc:docMk/>
              <pc:sldMasterMk cId="1365497129" sldId="2147483664"/>
              <pc:sldLayoutMk cId="86678574" sldId="2147483683"/>
              <ac:picMk id="10" creationId="{0ED28492-658E-D950-6477-CDE784E61C01}"/>
            </ac:picMkLst>
          </pc:picChg>
          <pc:picChg chg="add mod modCrop">
            <ac:chgData name="Emilia Sjögren" userId="1451a4eefa6787ea" providerId="LiveId" clId="{6806F69E-BA9F-0F4F-B488-E637B1738F9F}" dt="2023-08-22T05:46:10.943" v="1752" actId="167"/>
            <ac:picMkLst>
              <pc:docMk/>
              <pc:sldMasterMk cId="1365497129" sldId="2147483664"/>
              <pc:sldLayoutMk cId="86678574" sldId="2147483683"/>
              <ac:picMk id="11" creationId="{690199A3-D7DD-2F8F-DC98-09EFD48680BC}"/>
            </ac:picMkLst>
          </pc:picChg>
          <pc:picChg chg="mod">
            <ac:chgData name="Emilia Sjögren" userId="1451a4eefa6787ea" providerId="LiveId" clId="{6806F69E-BA9F-0F4F-B488-E637B1738F9F}" dt="2023-08-22T05:46:35.988" v="1754" actId="1076"/>
            <ac:picMkLst>
              <pc:docMk/>
              <pc:sldMasterMk cId="1365497129" sldId="2147483664"/>
              <pc:sldLayoutMk cId="86678574" sldId="2147483683"/>
              <ac:picMk id="12" creationId="{C5352BAC-CF0E-202C-A05A-C04D7A198A3D}"/>
            </ac:picMkLst>
          </pc:picChg>
        </pc:sldLayoutChg>
        <pc:sldLayoutChg chg="addSp modSp add mod modTransition">
          <pc:chgData name="Emilia Sjögren" userId="1451a4eefa6787ea" providerId="LiveId" clId="{6806F69E-BA9F-0F4F-B488-E637B1738F9F}" dt="2023-08-22T05:56:20.496" v="1930" actId="1076"/>
          <pc:sldLayoutMkLst>
            <pc:docMk/>
            <pc:sldMasterMk cId="1365497129" sldId="2147483664"/>
            <pc:sldLayoutMk cId="2565739807" sldId="2147483684"/>
          </pc:sldLayoutMkLst>
          <pc:spChg chg="mod">
            <ac:chgData name="Emilia Sjögren" userId="1451a4eefa6787ea" providerId="LiveId" clId="{6806F69E-BA9F-0F4F-B488-E637B1738F9F}" dt="2023-08-22T05:56:15.875" v="1928" actId="167"/>
            <ac:spMkLst>
              <pc:docMk/>
              <pc:sldMasterMk cId="1365497129" sldId="2147483664"/>
              <pc:sldLayoutMk cId="2565739807" sldId="2147483684"/>
              <ac:spMk id="3" creationId="{598A0B8C-7F62-047E-22AB-EEE031B1E3D3}"/>
            </ac:spMkLst>
          </pc:spChg>
          <pc:picChg chg="add mod">
            <ac:chgData name="Emilia Sjögren" userId="1451a4eefa6787ea" providerId="LiveId" clId="{6806F69E-BA9F-0F4F-B488-E637B1738F9F}" dt="2023-08-22T05:56:18.624" v="1929" actId="1076"/>
            <ac:picMkLst>
              <pc:docMk/>
              <pc:sldMasterMk cId="1365497129" sldId="2147483664"/>
              <pc:sldLayoutMk cId="2565739807" sldId="2147483684"/>
              <ac:picMk id="7" creationId="{22686EC3-2B7A-7396-1FA6-B2A73A7BE133}"/>
            </ac:picMkLst>
          </pc:picChg>
          <pc:picChg chg="mod">
            <ac:chgData name="Emilia Sjögren" userId="1451a4eefa6787ea" providerId="LiveId" clId="{6806F69E-BA9F-0F4F-B488-E637B1738F9F}" dt="2023-08-22T05:56:20.496" v="1930" actId="1076"/>
            <ac:picMkLst>
              <pc:docMk/>
              <pc:sldMasterMk cId="1365497129" sldId="2147483664"/>
              <pc:sldLayoutMk cId="2565739807" sldId="2147483684"/>
              <ac:picMk id="10" creationId="{0CF6B707-6B91-530C-0DB1-AC7B76E5108F}"/>
            </ac:picMkLst>
          </pc:picChg>
        </pc:sldLayoutChg>
        <pc:sldLayoutChg chg="addSp delSp modSp mod">
          <pc:chgData name="Emilia Sjögren" userId="1451a4eefa6787ea" providerId="LiveId" clId="{6806F69E-BA9F-0F4F-B488-E637B1738F9F}" dt="2023-08-22T05:59:33.604" v="1969" actId="167"/>
          <pc:sldLayoutMkLst>
            <pc:docMk/>
            <pc:sldMasterMk cId="1365497129" sldId="2147483664"/>
            <pc:sldLayoutMk cId="2203569060" sldId="2147483685"/>
          </pc:sldLayoutMkLst>
          <pc:picChg chg="add mod">
            <ac:chgData name="Emilia Sjögren" userId="1451a4eefa6787ea" providerId="LiveId" clId="{6806F69E-BA9F-0F4F-B488-E637B1738F9F}" dt="2023-08-22T05:59:33.604" v="1969" actId="167"/>
            <ac:picMkLst>
              <pc:docMk/>
              <pc:sldMasterMk cId="1365497129" sldId="2147483664"/>
              <pc:sldLayoutMk cId="2203569060" sldId="2147483685"/>
              <ac:picMk id="7" creationId="{0FA43BC8-3663-C5F2-12B8-AF26BDA88499}"/>
            </ac:picMkLst>
          </pc:picChg>
          <pc:picChg chg="add mod">
            <ac:chgData name="Emilia Sjögren" userId="1451a4eefa6787ea" providerId="LiveId" clId="{6806F69E-BA9F-0F4F-B488-E637B1738F9F}" dt="2023-08-22T05:59:33.604" v="1969" actId="167"/>
            <ac:picMkLst>
              <pc:docMk/>
              <pc:sldMasterMk cId="1365497129" sldId="2147483664"/>
              <pc:sldLayoutMk cId="2203569060" sldId="2147483685"/>
              <ac:picMk id="9" creationId="{5FE53F0F-DE62-4848-F2F4-EFB9301578BF}"/>
            </ac:picMkLst>
          </pc:picChg>
          <pc:picChg chg="add mod">
            <ac:chgData name="Emilia Sjögren" userId="1451a4eefa6787ea" providerId="LiveId" clId="{6806F69E-BA9F-0F4F-B488-E637B1738F9F}" dt="2023-08-22T05:59:33.604" v="1969" actId="167"/>
            <ac:picMkLst>
              <pc:docMk/>
              <pc:sldMasterMk cId="1365497129" sldId="2147483664"/>
              <pc:sldLayoutMk cId="2203569060" sldId="2147483685"/>
              <ac:picMk id="10" creationId="{DBC84BF1-583B-F432-3307-14FB9F484575}"/>
            </ac:picMkLst>
          </pc:picChg>
          <pc:picChg chg="add mod">
            <ac:chgData name="Emilia Sjögren" userId="1451a4eefa6787ea" providerId="LiveId" clId="{6806F69E-BA9F-0F4F-B488-E637B1738F9F}" dt="2023-08-22T05:59:33.604" v="1969" actId="167"/>
            <ac:picMkLst>
              <pc:docMk/>
              <pc:sldMasterMk cId="1365497129" sldId="2147483664"/>
              <pc:sldLayoutMk cId="2203569060" sldId="2147483685"/>
              <ac:picMk id="11" creationId="{A9293F7F-B880-EEC1-8A4B-10E985AAA6D8}"/>
            </ac:picMkLst>
          </pc:picChg>
          <pc:picChg chg="del">
            <ac:chgData name="Emilia Sjögren" userId="1451a4eefa6787ea" providerId="LiveId" clId="{6806F69E-BA9F-0F4F-B488-E637B1738F9F}" dt="2023-08-22T05:59:26.940" v="1967" actId="478"/>
            <ac:picMkLst>
              <pc:docMk/>
              <pc:sldMasterMk cId="1365497129" sldId="2147483664"/>
              <pc:sldLayoutMk cId="2203569060" sldId="2147483685"/>
              <ac:picMk id="13" creationId="{6B76DCCF-3396-F41D-D40E-313A4A19605E}"/>
            </ac:picMkLst>
          </pc:picChg>
          <pc:picChg chg="del">
            <ac:chgData name="Emilia Sjögren" userId="1451a4eefa6787ea" providerId="LiveId" clId="{6806F69E-BA9F-0F4F-B488-E637B1738F9F}" dt="2023-08-22T05:59:25.640" v="1966" actId="478"/>
            <ac:picMkLst>
              <pc:docMk/>
              <pc:sldMasterMk cId="1365497129" sldId="2147483664"/>
              <pc:sldLayoutMk cId="2203569060" sldId="2147483685"/>
              <ac:picMk id="15" creationId="{A4904D55-616C-91FE-EB48-F5010268623E}"/>
            </ac:picMkLst>
          </pc:picChg>
        </pc:sldLayoutChg>
        <pc:sldLayoutChg chg="delSp modSp add del mod modTransition">
          <pc:chgData name="Emilia Sjögren" userId="1451a4eefa6787ea" providerId="LiveId" clId="{6806F69E-BA9F-0F4F-B488-E637B1738F9F}" dt="2023-08-22T06:23:06.862" v="2348" actId="478"/>
          <pc:sldLayoutMkLst>
            <pc:docMk/>
            <pc:sldMasterMk cId="1365497129" sldId="2147483664"/>
            <pc:sldLayoutMk cId="866519893" sldId="2147483686"/>
          </pc:sldLayoutMkLst>
          <pc:picChg chg="del mod">
            <ac:chgData name="Emilia Sjögren" userId="1451a4eefa6787ea" providerId="LiveId" clId="{6806F69E-BA9F-0F4F-B488-E637B1738F9F}" dt="2023-08-22T06:23:06.862" v="2348" actId="478"/>
            <ac:picMkLst>
              <pc:docMk/>
              <pc:sldMasterMk cId="1365497129" sldId="2147483664"/>
              <pc:sldLayoutMk cId="866519893" sldId="2147483686"/>
              <ac:picMk id="10" creationId="{0ED28492-658E-D950-6477-CDE784E61C01}"/>
            </ac:picMkLst>
          </pc:picChg>
          <pc:picChg chg="del">
            <ac:chgData name="Emilia Sjögren" userId="1451a4eefa6787ea" providerId="LiveId" clId="{6806F69E-BA9F-0F4F-B488-E637B1738F9F}" dt="2023-08-22T06:23:06.862" v="2348" actId="478"/>
            <ac:picMkLst>
              <pc:docMk/>
              <pc:sldMasterMk cId="1365497129" sldId="2147483664"/>
              <pc:sldLayoutMk cId="866519893" sldId="2147483686"/>
              <ac:picMk id="12" creationId="{4501642A-4495-C44B-689F-706DF01EA5A9}"/>
            </ac:picMkLst>
          </pc:picChg>
        </pc:sldLayoutChg>
        <pc:sldLayoutChg chg="addSp delSp modSp add mod modTransition">
          <pc:chgData name="Emilia Sjögren" userId="1451a4eefa6787ea" providerId="LiveId" clId="{6806F69E-BA9F-0F4F-B488-E637B1738F9F}" dt="2023-08-23T19:54:31.400" v="5198" actId="1076"/>
          <pc:sldLayoutMkLst>
            <pc:docMk/>
            <pc:sldMasterMk cId="1365497129" sldId="2147483664"/>
            <pc:sldLayoutMk cId="1088441000" sldId="2147483687"/>
          </pc:sldLayoutMkLst>
          <pc:spChg chg="mod">
            <ac:chgData name="Emilia Sjögren" userId="1451a4eefa6787ea" providerId="LiveId" clId="{6806F69E-BA9F-0F4F-B488-E637B1738F9F}" dt="2023-08-23T19:53:51.340" v="5181" actId="167"/>
            <ac:spMkLst>
              <pc:docMk/>
              <pc:sldMasterMk cId="1365497129" sldId="2147483664"/>
              <pc:sldLayoutMk cId="1088441000" sldId="2147483687"/>
              <ac:spMk id="3" creationId="{598A0B8C-7F62-047E-22AB-EEE031B1E3D3}"/>
            </ac:spMkLst>
          </pc:spChg>
          <pc:spChg chg="add mod">
            <ac:chgData name="Emilia Sjögren" userId="1451a4eefa6787ea" providerId="LiveId" clId="{6806F69E-BA9F-0F4F-B488-E637B1738F9F}" dt="2023-08-23T19:54:17.930" v="5197" actId="1037"/>
            <ac:spMkLst>
              <pc:docMk/>
              <pc:sldMasterMk cId="1365497129" sldId="2147483664"/>
              <pc:sldLayoutMk cId="1088441000" sldId="2147483687"/>
              <ac:spMk id="17" creationId="{DB50E2E1-7B05-F84C-71E0-EBFE3EA73AE4}"/>
            </ac:spMkLst>
          </pc:spChg>
          <pc:spChg chg="add mod">
            <ac:chgData name="Emilia Sjögren" userId="1451a4eefa6787ea" providerId="LiveId" clId="{6806F69E-BA9F-0F4F-B488-E637B1738F9F}" dt="2023-08-23T19:54:17.930" v="5197" actId="1037"/>
            <ac:spMkLst>
              <pc:docMk/>
              <pc:sldMasterMk cId="1365497129" sldId="2147483664"/>
              <pc:sldLayoutMk cId="1088441000" sldId="2147483687"/>
              <ac:spMk id="18" creationId="{1976FD98-9D07-3F6F-2857-85A68E80E966}"/>
            </ac:spMkLst>
          </pc:spChg>
          <pc:spChg chg="add mod">
            <ac:chgData name="Emilia Sjögren" userId="1451a4eefa6787ea" providerId="LiveId" clId="{6806F69E-BA9F-0F4F-B488-E637B1738F9F}" dt="2023-08-23T19:54:17.930" v="5197" actId="1037"/>
            <ac:spMkLst>
              <pc:docMk/>
              <pc:sldMasterMk cId="1365497129" sldId="2147483664"/>
              <pc:sldLayoutMk cId="1088441000" sldId="2147483687"/>
              <ac:spMk id="19" creationId="{7627E439-0F16-F1E0-496D-9510F47B3AAF}"/>
            </ac:spMkLst>
          </pc:spChg>
          <pc:picChg chg="add mod">
            <ac:chgData name="Emilia Sjögren" userId="1451a4eefa6787ea" providerId="LiveId" clId="{6806F69E-BA9F-0F4F-B488-E637B1738F9F}" dt="2023-08-22T06:25:47.566" v="2370" actId="167"/>
            <ac:picMkLst>
              <pc:docMk/>
              <pc:sldMasterMk cId="1365497129" sldId="2147483664"/>
              <pc:sldLayoutMk cId="1088441000" sldId="2147483687"/>
              <ac:picMk id="7" creationId="{D1FBBB94-D421-B781-24C4-4705C18EC888}"/>
            </ac:picMkLst>
          </pc:picChg>
          <pc:picChg chg="add mod">
            <ac:chgData name="Emilia Sjögren" userId="1451a4eefa6787ea" providerId="LiveId" clId="{6806F69E-BA9F-0F4F-B488-E637B1738F9F}" dt="2023-08-22T06:26:04.552" v="2373" actId="167"/>
            <ac:picMkLst>
              <pc:docMk/>
              <pc:sldMasterMk cId="1365497129" sldId="2147483664"/>
              <pc:sldLayoutMk cId="1088441000" sldId="2147483687"/>
              <ac:picMk id="8" creationId="{83E17910-1042-6B12-6C4F-533C8CD6F586}"/>
            </ac:picMkLst>
          </pc:picChg>
          <pc:picChg chg="mod">
            <ac:chgData name="Emilia Sjögren" userId="1451a4eefa6787ea" providerId="LiveId" clId="{6806F69E-BA9F-0F4F-B488-E637B1738F9F}" dt="2023-08-22T06:26:00.922" v="2372" actId="167"/>
            <ac:picMkLst>
              <pc:docMk/>
              <pc:sldMasterMk cId="1365497129" sldId="2147483664"/>
              <pc:sldLayoutMk cId="1088441000" sldId="2147483687"/>
              <ac:picMk id="10" creationId="{0ED28492-658E-D950-6477-CDE784E61C01}"/>
            </ac:picMkLst>
          </pc:picChg>
          <pc:picChg chg="add del mod">
            <ac:chgData name="Emilia Sjögren" userId="1451a4eefa6787ea" providerId="LiveId" clId="{6806F69E-BA9F-0F4F-B488-E637B1738F9F}" dt="2023-08-22T06:26:08.624" v="2375" actId="478"/>
            <ac:picMkLst>
              <pc:docMk/>
              <pc:sldMasterMk cId="1365497129" sldId="2147483664"/>
              <pc:sldLayoutMk cId="1088441000" sldId="2147483687"/>
              <ac:picMk id="11" creationId="{8AB36CFD-F78A-6868-7702-601FFFE2F1AA}"/>
            </ac:picMkLst>
          </pc:picChg>
          <pc:picChg chg="mod">
            <ac:chgData name="Emilia Sjögren" userId="1451a4eefa6787ea" providerId="LiveId" clId="{6806F69E-BA9F-0F4F-B488-E637B1738F9F}" dt="2023-08-23T19:54:31.400" v="5198" actId="1076"/>
            <ac:picMkLst>
              <pc:docMk/>
              <pc:sldMasterMk cId="1365497129" sldId="2147483664"/>
              <pc:sldLayoutMk cId="1088441000" sldId="2147483687"/>
              <ac:picMk id="12" creationId="{C5352BAC-CF0E-202C-A05A-C04D7A198A3D}"/>
            </ac:picMkLst>
          </pc:picChg>
          <pc:picChg chg="mod">
            <ac:chgData name="Emilia Sjögren" userId="1451a4eefa6787ea" providerId="LiveId" clId="{6806F69E-BA9F-0F4F-B488-E637B1738F9F}" dt="2023-08-22T06:25:38.537" v="2366" actId="1076"/>
            <ac:picMkLst>
              <pc:docMk/>
              <pc:sldMasterMk cId="1365497129" sldId="2147483664"/>
              <pc:sldLayoutMk cId="1088441000" sldId="2147483687"/>
              <ac:picMk id="13" creationId="{B00A7365-3432-A5CD-E1C8-9193C36F5983}"/>
            </ac:picMkLst>
          </pc:picChg>
          <pc:picChg chg="add del mod">
            <ac:chgData name="Emilia Sjögren" userId="1451a4eefa6787ea" providerId="LiveId" clId="{6806F69E-BA9F-0F4F-B488-E637B1738F9F}" dt="2023-08-22T06:26:06.890" v="2374" actId="478"/>
            <ac:picMkLst>
              <pc:docMk/>
              <pc:sldMasterMk cId="1365497129" sldId="2147483664"/>
              <pc:sldLayoutMk cId="1088441000" sldId="2147483687"/>
              <ac:picMk id="15" creationId="{36FBEA2D-6675-95FB-A5F6-709B427C396C}"/>
            </ac:picMkLst>
          </pc:picChg>
          <pc:picChg chg="add mod">
            <ac:chgData name="Emilia Sjögren" userId="1451a4eefa6787ea" providerId="LiveId" clId="{6806F69E-BA9F-0F4F-B488-E637B1738F9F}" dt="2023-08-22T06:25:53.832" v="2371" actId="167"/>
            <ac:picMkLst>
              <pc:docMk/>
              <pc:sldMasterMk cId="1365497129" sldId="2147483664"/>
              <pc:sldLayoutMk cId="1088441000" sldId="2147483687"/>
              <ac:picMk id="16" creationId="{3EB9BAB5-0DDE-8509-64D6-80A45F0AFC20}"/>
            </ac:picMkLst>
          </pc:picChg>
        </pc:sldLayoutChg>
        <pc:sldLayoutChg chg="addSp delSp modSp mod">
          <pc:chgData name="Emilia Sjögren" userId="1451a4eefa6787ea" providerId="LiveId" clId="{6806F69E-BA9F-0F4F-B488-E637B1738F9F}" dt="2023-08-23T19:46:17.460" v="4955" actId="478"/>
          <pc:sldLayoutMkLst>
            <pc:docMk/>
            <pc:sldMasterMk cId="1365497129" sldId="2147483664"/>
            <pc:sldLayoutMk cId="989806405" sldId="2147483688"/>
          </pc:sldLayoutMkLst>
          <pc:spChg chg="mod">
            <ac:chgData name="Emilia Sjögren" userId="1451a4eefa6787ea" providerId="LiveId" clId="{6806F69E-BA9F-0F4F-B488-E637B1738F9F}" dt="2023-08-23T19:45:04.522" v="4944" actId="1076"/>
            <ac:spMkLst>
              <pc:docMk/>
              <pc:sldMasterMk cId="1365497129" sldId="2147483664"/>
              <pc:sldLayoutMk cId="989806405" sldId="2147483688"/>
              <ac:spMk id="3" creationId="{598A0B8C-7F62-047E-22AB-EEE031B1E3D3}"/>
            </ac:spMkLst>
          </pc:spChg>
          <pc:spChg chg="del">
            <ac:chgData name="Emilia Sjögren" userId="1451a4eefa6787ea" providerId="LiveId" clId="{6806F69E-BA9F-0F4F-B488-E637B1738F9F}" dt="2023-08-23T19:43:54.526" v="4934" actId="478"/>
            <ac:spMkLst>
              <pc:docMk/>
              <pc:sldMasterMk cId="1365497129" sldId="2147483664"/>
              <pc:sldLayoutMk cId="989806405" sldId="2147483688"/>
              <ac:spMk id="17" creationId="{DB50E2E1-7B05-F84C-71E0-EBFE3EA73AE4}"/>
            </ac:spMkLst>
          </pc:spChg>
          <pc:spChg chg="del mod">
            <ac:chgData name="Emilia Sjögren" userId="1451a4eefa6787ea" providerId="LiveId" clId="{6806F69E-BA9F-0F4F-B488-E637B1738F9F}" dt="2023-08-23T19:43:45.643" v="4932" actId="478"/>
            <ac:spMkLst>
              <pc:docMk/>
              <pc:sldMasterMk cId="1365497129" sldId="2147483664"/>
              <pc:sldLayoutMk cId="989806405" sldId="2147483688"/>
              <ac:spMk id="18" creationId="{1976FD98-9D07-3F6F-2857-85A68E80E966}"/>
            </ac:spMkLst>
          </pc:spChg>
          <pc:spChg chg="del">
            <ac:chgData name="Emilia Sjögren" userId="1451a4eefa6787ea" providerId="LiveId" clId="{6806F69E-BA9F-0F4F-B488-E637B1738F9F}" dt="2023-08-23T19:43:51.854" v="4933" actId="478"/>
            <ac:spMkLst>
              <pc:docMk/>
              <pc:sldMasterMk cId="1365497129" sldId="2147483664"/>
              <pc:sldLayoutMk cId="989806405" sldId="2147483688"/>
              <ac:spMk id="19" creationId="{7627E439-0F16-F1E0-496D-9510F47B3AAF}"/>
            </ac:spMkLst>
          </pc:spChg>
          <pc:picChg chg="del">
            <ac:chgData name="Emilia Sjögren" userId="1451a4eefa6787ea" providerId="LiveId" clId="{6806F69E-BA9F-0F4F-B488-E637B1738F9F}" dt="2023-08-23T19:45:59.038" v="4953" actId="478"/>
            <ac:picMkLst>
              <pc:docMk/>
              <pc:sldMasterMk cId="1365497129" sldId="2147483664"/>
              <pc:sldLayoutMk cId="989806405" sldId="2147483688"/>
              <ac:picMk id="7" creationId="{D1FBBB94-D421-B781-24C4-4705C18EC888}"/>
            </ac:picMkLst>
          </pc:picChg>
          <pc:picChg chg="del mod">
            <ac:chgData name="Emilia Sjögren" userId="1451a4eefa6787ea" providerId="LiveId" clId="{6806F69E-BA9F-0F4F-B488-E637B1738F9F}" dt="2023-08-23T19:46:17.460" v="4955" actId="478"/>
            <ac:picMkLst>
              <pc:docMk/>
              <pc:sldMasterMk cId="1365497129" sldId="2147483664"/>
              <pc:sldLayoutMk cId="989806405" sldId="2147483688"/>
              <ac:picMk id="10" creationId="{0ED28492-658E-D950-6477-CDE784E61C01}"/>
            </ac:picMkLst>
          </pc:picChg>
          <pc:picChg chg="mod">
            <ac:chgData name="Emilia Sjögren" userId="1451a4eefa6787ea" providerId="LiveId" clId="{6806F69E-BA9F-0F4F-B488-E637B1738F9F}" dt="2023-08-23T19:45:53.007" v="4950" actId="1076"/>
            <ac:picMkLst>
              <pc:docMk/>
              <pc:sldMasterMk cId="1365497129" sldId="2147483664"/>
              <pc:sldLayoutMk cId="989806405" sldId="2147483688"/>
              <ac:picMk id="12" creationId="{C5352BAC-CF0E-202C-A05A-C04D7A198A3D}"/>
            </ac:picMkLst>
          </pc:picChg>
          <pc:picChg chg="del">
            <ac:chgData name="Emilia Sjögren" userId="1451a4eefa6787ea" providerId="LiveId" clId="{6806F69E-BA9F-0F4F-B488-E637B1738F9F}" dt="2023-08-23T19:46:00.380" v="4954" actId="478"/>
            <ac:picMkLst>
              <pc:docMk/>
              <pc:sldMasterMk cId="1365497129" sldId="2147483664"/>
              <pc:sldLayoutMk cId="989806405" sldId="2147483688"/>
              <ac:picMk id="13" creationId="{B00A7365-3432-A5CD-E1C8-9193C36F5983}"/>
            </ac:picMkLst>
          </pc:picChg>
          <pc:picChg chg="add mod">
            <ac:chgData name="Emilia Sjögren" userId="1451a4eefa6787ea" providerId="LiveId" clId="{6806F69E-BA9F-0F4F-B488-E637B1738F9F}" dt="2023-08-23T19:45:08.775" v="4945" actId="1076"/>
            <ac:picMkLst>
              <pc:docMk/>
              <pc:sldMasterMk cId="1365497129" sldId="2147483664"/>
              <pc:sldLayoutMk cId="989806405" sldId="2147483688"/>
              <ac:picMk id="15" creationId="{DB63F041-B04A-9D0D-8013-92C7AF7FCAB5}"/>
            </ac:picMkLst>
          </pc:picChg>
          <pc:picChg chg="mod">
            <ac:chgData name="Emilia Sjögren" userId="1451a4eefa6787ea" providerId="LiveId" clId="{6806F69E-BA9F-0F4F-B488-E637B1738F9F}" dt="2023-08-23T19:45:56.816" v="4951" actId="1076"/>
            <ac:picMkLst>
              <pc:docMk/>
              <pc:sldMasterMk cId="1365497129" sldId="2147483664"/>
              <pc:sldLayoutMk cId="989806405" sldId="2147483688"/>
              <ac:picMk id="16" creationId="{3EB9BAB5-0DDE-8509-64D6-80A45F0AFC20}"/>
            </ac:picMkLst>
          </pc:picChg>
        </pc:sldLayoutChg>
      </pc:sldMasterChg>
    </pc:docChg>
  </pc:docChgLst>
  <pc:docChgLst>
    <pc:chgData name="Emilia Sjögren" userId="1451a4eefa6787ea" providerId="LiveId" clId="{85954BA3-B2FE-AB4C-AB16-D4A10303CEDA}"/>
    <pc:docChg chg="modSld">
      <pc:chgData name="Emilia Sjögren" userId="1451a4eefa6787ea" providerId="LiveId" clId="{85954BA3-B2FE-AB4C-AB16-D4A10303CEDA}" dt="2023-08-07T15:57:36.600" v="2"/>
      <pc:docMkLst>
        <pc:docMk/>
      </pc:docMkLst>
      <pc:sldChg chg="addSp delSp modSp mod">
        <pc:chgData name="Emilia Sjögren" userId="1451a4eefa6787ea" providerId="LiveId" clId="{85954BA3-B2FE-AB4C-AB16-D4A10303CEDA}" dt="2023-08-07T15:57:36.600" v="2"/>
        <pc:sldMkLst>
          <pc:docMk/>
          <pc:sldMk cId="3796947057" sldId="256"/>
        </pc:sldMkLst>
        <pc:spChg chg="add del mod">
          <ac:chgData name="Emilia Sjögren" userId="1451a4eefa6787ea" providerId="LiveId" clId="{85954BA3-B2FE-AB4C-AB16-D4A10303CEDA}" dt="2023-08-07T15:57:36.600" v="2"/>
          <ac:spMkLst>
            <pc:docMk/>
            <pc:sldMk cId="3796947057" sldId="256"/>
            <ac:spMk id="4" creationId="{42D5EC84-FF11-8F2F-BB31-506E43293F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B451D-3214-0149-81C6-DA5F4B9D8715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2B5F0-C744-D446-AA9C-BC47B173D04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34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2B5F0-C744-D446-AA9C-BC47B173D04D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546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2B5F0-C744-D446-AA9C-BC47B173D04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546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2B5F0-C744-D446-AA9C-BC47B173D04D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221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2B5F0-C744-D446-AA9C-BC47B173D04D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405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2B5F0-C744-D446-AA9C-BC47B173D04D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518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2B5F0-C744-D446-AA9C-BC47B173D04D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7105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2B5F0-C744-D446-AA9C-BC47B173D04D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525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12.jpe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  <p:pic>
        <p:nvPicPr>
          <p:cNvPr id="7" name="Bildobjekt 6" descr="En bild som visar Färggrann, måne, natt&#10;&#10;Automatiskt genererad beskrivning">
            <a:extLst>
              <a:ext uri="{FF2B5EF4-FFF2-40B4-BE49-F238E27FC236}">
                <a16:creationId xmlns:a16="http://schemas.microsoft.com/office/drawing/2014/main" id="{655B01B7-9990-6382-28D1-316DB2BFC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957" t="19745" r="35629" b="14405"/>
          <a:stretch/>
        </p:blipFill>
        <p:spPr>
          <a:xfrm>
            <a:off x="-1371913" y="4244620"/>
            <a:ext cx="5195451" cy="6705600"/>
          </a:xfrm>
          <a:prstGeom prst="rect">
            <a:avLst/>
          </a:prstGeom>
        </p:spPr>
      </p:pic>
      <p:pic>
        <p:nvPicPr>
          <p:cNvPr id="8" name="Bildobjekt 7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C7413F3E-CB07-A59B-5E96-A63E5F7C77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724175">
            <a:off x="-5766902" y="10637206"/>
            <a:ext cx="11533803" cy="3616575"/>
          </a:xfrm>
          <a:prstGeom prst="rect">
            <a:avLst/>
          </a:prstGeom>
        </p:spPr>
      </p:pic>
      <p:pic>
        <p:nvPicPr>
          <p:cNvPr id="9" name="Bildobjekt 8" descr="En bild som visar skärmbild, Färggrann, ljus, natt&#10;&#10;Automatiskt genererad beskrivning">
            <a:extLst>
              <a:ext uri="{FF2B5EF4-FFF2-40B4-BE49-F238E27FC236}">
                <a16:creationId xmlns:a16="http://schemas.microsoft.com/office/drawing/2014/main" id="{11D81CFB-E49E-68F0-A05A-D581683D7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3261" t="29252" r="38238" b="4694"/>
          <a:stretch/>
        </p:blipFill>
        <p:spPr>
          <a:xfrm rot="5824082">
            <a:off x="-3994190" y="3886743"/>
            <a:ext cx="7778970" cy="5304341"/>
          </a:xfrm>
          <a:prstGeom prst="rect">
            <a:avLst/>
          </a:prstGeom>
        </p:spPr>
      </p:pic>
      <p:pic>
        <p:nvPicPr>
          <p:cNvPr id="10" name="Bildobjekt 9" descr="En bild som visar mörker, match, tändare, natt&#10;&#10;Automatiskt genererad beskrivning">
            <a:extLst>
              <a:ext uri="{FF2B5EF4-FFF2-40B4-BE49-F238E27FC236}">
                <a16:creationId xmlns:a16="http://schemas.microsoft.com/office/drawing/2014/main" id="{7B06E14E-A1FD-BDC3-E0E7-65208E311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134" t="15238" r="54359" b="18911"/>
          <a:stretch/>
        </p:blipFill>
        <p:spPr>
          <a:xfrm>
            <a:off x="926951" y="5313755"/>
            <a:ext cx="5045224" cy="6956952"/>
          </a:xfrm>
          <a:prstGeom prst="rect">
            <a:avLst/>
          </a:prstGeom>
        </p:spPr>
      </p:pic>
      <p:pic>
        <p:nvPicPr>
          <p:cNvPr id="11" name="Bildobjekt 10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78835B62-8B6B-303A-B0D3-C6EFB40A6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322" t="11748" r="14600"/>
          <a:stretch/>
        </p:blipFill>
        <p:spPr>
          <a:xfrm rot="1839286">
            <a:off x="143883" y="4274507"/>
            <a:ext cx="8504089" cy="48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9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 descr="En bild som visar konst, skärmbild, Färggrann, tavla&#10;&#10;Automatiskt genererad beskrivning">
            <a:extLst>
              <a:ext uri="{FF2B5EF4-FFF2-40B4-BE49-F238E27FC236}">
                <a16:creationId xmlns:a16="http://schemas.microsoft.com/office/drawing/2014/main" id="{DB63F041-B04A-9D0D-8013-92C7AF7FCA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66" y="1118677"/>
            <a:ext cx="8848124" cy="5739323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0B8C-7F62-047E-22AB-EEE031B1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8" name="Bildobjekt 7" descr="En bild som visar skärmbild, Färggrann, ljus, natt&#10;&#10;Automatiskt genererad beskrivning">
            <a:extLst>
              <a:ext uri="{FF2B5EF4-FFF2-40B4-BE49-F238E27FC236}">
                <a16:creationId xmlns:a16="http://schemas.microsoft.com/office/drawing/2014/main" id="{83E17910-1042-6B12-6C4F-533C8CD6F5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261" t="29252" r="38238" b="4694"/>
          <a:stretch/>
        </p:blipFill>
        <p:spPr>
          <a:xfrm rot="2640825">
            <a:off x="-2392987" y="-2727343"/>
            <a:ext cx="4428157" cy="5367967"/>
          </a:xfrm>
          <a:prstGeom prst="rect">
            <a:avLst/>
          </a:prstGeom>
        </p:spPr>
      </p:pic>
      <p:pic>
        <p:nvPicPr>
          <p:cNvPr id="16" name="Bildobjekt 15" descr="En bild som visar måne, natt, astronomi&#10;&#10;Automatiskt genererad beskrivning">
            <a:extLst>
              <a:ext uri="{FF2B5EF4-FFF2-40B4-BE49-F238E27FC236}">
                <a16:creationId xmlns:a16="http://schemas.microsoft.com/office/drawing/2014/main" id="{3EB9BAB5-0DDE-8509-64D6-80A45F0AF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3806" t="38188" r="46957" b="8954"/>
          <a:stretch/>
        </p:blipFill>
        <p:spPr>
          <a:xfrm>
            <a:off x="7496422" y="-3142972"/>
            <a:ext cx="4428550" cy="5310166"/>
          </a:xfrm>
          <a:prstGeom prst="rect">
            <a:avLst/>
          </a:prstGeom>
        </p:spPr>
      </p:pic>
      <p:pic>
        <p:nvPicPr>
          <p:cNvPr id="9" name="Bildobjekt 8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C413930E-89BE-6986-D8AC-301462851C7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97488">
            <a:off x="-7187627" y="-1520002"/>
            <a:ext cx="11533803" cy="3616575"/>
          </a:xfrm>
          <a:prstGeom prst="rect">
            <a:avLst/>
          </a:prstGeom>
        </p:spPr>
      </p:pic>
      <p:pic>
        <p:nvPicPr>
          <p:cNvPr id="12" name="Bildobjekt 11" descr="En bild som visar cirkel, ljus&#10;&#10;Automatiskt genererad beskrivning">
            <a:extLst>
              <a:ext uri="{FF2B5EF4-FFF2-40B4-BE49-F238E27FC236}">
                <a16:creationId xmlns:a16="http://schemas.microsoft.com/office/drawing/2014/main" id="{C5352BAC-CF0E-202C-A05A-C04D7A198A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20709" t="10545" r="37512" b="18708"/>
          <a:stretch/>
        </p:blipFill>
        <p:spPr>
          <a:xfrm rot="7487305" flipH="1">
            <a:off x="8135864" y="-2418590"/>
            <a:ext cx="3822947" cy="576212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FEF1E27-F001-9BCC-6F34-D20961A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34A67A-336E-ADB0-2F42-37402C59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B47753-ED01-5832-E631-2B64329A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363D-0FBB-C4FC-331B-31C953E3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  <p:pic>
        <p:nvPicPr>
          <p:cNvPr id="14" name="Bildobjekt 13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064CE16F-C58A-D1A8-7074-2BB4064533D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0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 descr="En bild som visar text, skärmbild, träd, design&#10;&#10;Automatiskt genererad beskrivning">
            <a:extLst>
              <a:ext uri="{FF2B5EF4-FFF2-40B4-BE49-F238E27FC236}">
                <a16:creationId xmlns:a16="http://schemas.microsoft.com/office/drawing/2014/main" id="{690199A3-D7DD-2F8F-DC98-09EFD4868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9" t="28759" r="21324" b="8310"/>
          <a:stretch/>
        </p:blipFill>
        <p:spPr>
          <a:xfrm>
            <a:off x="3195046" y="3791409"/>
            <a:ext cx="5577479" cy="2671816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0B8C-7F62-047E-22AB-EEE031B1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13" name="Bildobjekt 12" descr="En bild som visar natt&#10;&#10;Automatiskt genererad beskrivning">
            <a:extLst>
              <a:ext uri="{FF2B5EF4-FFF2-40B4-BE49-F238E27FC236}">
                <a16:creationId xmlns:a16="http://schemas.microsoft.com/office/drawing/2014/main" id="{B00A7365-3432-A5CD-E1C8-9193C36F5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3697" t="13062" r="28156" b="20884"/>
          <a:stretch/>
        </p:blipFill>
        <p:spPr>
          <a:xfrm>
            <a:off x="-1492551" y="5023192"/>
            <a:ext cx="4627607" cy="7132389"/>
          </a:xfrm>
          <a:prstGeom prst="rect">
            <a:avLst/>
          </a:prstGeom>
        </p:spPr>
      </p:pic>
      <p:pic>
        <p:nvPicPr>
          <p:cNvPr id="9" name="Bildobjekt 8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C413930E-89BE-6986-D8AC-301462851C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97488">
            <a:off x="-7187627" y="-1520002"/>
            <a:ext cx="11533803" cy="3616575"/>
          </a:xfrm>
          <a:prstGeom prst="rect">
            <a:avLst/>
          </a:prstGeom>
        </p:spPr>
      </p:pic>
      <p:pic>
        <p:nvPicPr>
          <p:cNvPr id="12" name="Bildobjekt 11" descr="En bild som visar cirkel, ljus&#10;&#10;Automatiskt genererad beskrivning">
            <a:extLst>
              <a:ext uri="{FF2B5EF4-FFF2-40B4-BE49-F238E27FC236}">
                <a16:creationId xmlns:a16="http://schemas.microsoft.com/office/drawing/2014/main" id="{C5352BAC-CF0E-202C-A05A-C04D7A198A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0709" t="10545" r="37512" b="18708"/>
          <a:stretch/>
        </p:blipFill>
        <p:spPr>
          <a:xfrm rot="2092159" flipH="1">
            <a:off x="6861049" y="4191389"/>
            <a:ext cx="3822947" cy="5762129"/>
          </a:xfrm>
          <a:prstGeom prst="rect">
            <a:avLst/>
          </a:prstGeom>
        </p:spPr>
      </p:pic>
      <p:pic>
        <p:nvPicPr>
          <p:cNvPr id="10" name="Bildobjekt 9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0ED28492-658E-D950-6477-CDE784E61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1322" t="11748" r="14600"/>
          <a:stretch/>
        </p:blipFill>
        <p:spPr>
          <a:xfrm rot="1785676">
            <a:off x="5457149" y="4937296"/>
            <a:ext cx="5855103" cy="449516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FEF1E27-F001-9BCC-6F34-D20961A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34A67A-336E-ADB0-2F42-37402C59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B47753-ED01-5832-E631-2B64329A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363D-0FBB-C4FC-331B-31C953E3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  <p:pic>
        <p:nvPicPr>
          <p:cNvPr id="14" name="Bildobjekt 13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064CE16F-C58A-D1A8-7074-2BB4064533D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F1E27-F001-9BCC-6F34-D20961A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0B8C-7F62-047E-22AB-EEE031B1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34A67A-336E-ADB0-2F42-37402C59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B47753-ED01-5832-E631-2B64329A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363D-0FBB-C4FC-331B-31C953E3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9027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derrubrik 2">
            <a:extLst>
              <a:ext uri="{FF2B5EF4-FFF2-40B4-BE49-F238E27FC236}">
                <a16:creationId xmlns:a16="http://schemas.microsoft.com/office/drawing/2014/main" id="{049DE912-BD88-1DFD-2719-1F5546D98EC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115050" y="6176963"/>
            <a:ext cx="3016920" cy="681036"/>
          </a:xfrm>
        </p:spPr>
        <p:txBody>
          <a:bodyPr/>
          <a:lstStyle>
            <a:lvl1pPr marL="0" indent="0" algn="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sv-SE" dirty="0"/>
              <a:t> | FOTNOT</a:t>
            </a:r>
          </a:p>
        </p:txBody>
      </p:sp>
      <p:pic>
        <p:nvPicPr>
          <p:cNvPr id="13" name="Bildobjekt 12" descr="En bild som visar Färggrann, måne, natt&#10;&#10;Automatiskt genererad beskrivning">
            <a:extLst>
              <a:ext uri="{FF2B5EF4-FFF2-40B4-BE49-F238E27FC236}">
                <a16:creationId xmlns:a16="http://schemas.microsoft.com/office/drawing/2014/main" id="{AFF84CE1-93F1-6BA8-F612-B946B3A4A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957" t="19745" r="35629" b="14405"/>
          <a:stretch/>
        </p:blipFill>
        <p:spPr>
          <a:xfrm>
            <a:off x="1690812" y="2523068"/>
            <a:ext cx="1587500" cy="2048935"/>
          </a:xfrm>
          <a:prstGeom prst="rect">
            <a:avLst/>
          </a:prstGeom>
        </p:spPr>
      </p:pic>
      <p:pic>
        <p:nvPicPr>
          <p:cNvPr id="15" name="Bildobjekt 14" descr="En bild som visar apelsin, natt&#10;&#10;Automatiskt genererad beskrivning med låg exakthet">
            <a:extLst>
              <a:ext uri="{FF2B5EF4-FFF2-40B4-BE49-F238E27FC236}">
                <a16:creationId xmlns:a16="http://schemas.microsoft.com/office/drawing/2014/main" id="{41F8D7AB-2B9A-EE76-F66B-E55A87F06A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694" t="13333" r="44914" b="15323"/>
          <a:stretch/>
        </p:blipFill>
        <p:spPr>
          <a:xfrm>
            <a:off x="3311314" y="2429936"/>
            <a:ext cx="1377032" cy="2219856"/>
          </a:xfrm>
          <a:prstGeom prst="rect">
            <a:avLst/>
          </a:prstGeom>
        </p:spPr>
      </p:pic>
      <p:pic>
        <p:nvPicPr>
          <p:cNvPr id="17" name="Bildobjekt 16" descr="En bild som visar skärmbild, Färggrann, ljus, natt&#10;&#10;Automatiskt genererad beskrivning">
            <a:extLst>
              <a:ext uri="{FF2B5EF4-FFF2-40B4-BE49-F238E27FC236}">
                <a16:creationId xmlns:a16="http://schemas.microsoft.com/office/drawing/2014/main" id="{38C44202-1B59-4B27-BA53-E1EB72C80A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3261" t="29252" r="38238" b="4694"/>
          <a:stretch/>
        </p:blipFill>
        <p:spPr>
          <a:xfrm>
            <a:off x="4837360" y="342373"/>
            <a:ext cx="1695450" cy="2055284"/>
          </a:xfrm>
          <a:prstGeom prst="rect">
            <a:avLst/>
          </a:prstGeom>
        </p:spPr>
      </p:pic>
      <p:pic>
        <p:nvPicPr>
          <p:cNvPr id="19" name="Bildobjekt 18" descr="En bild som visar natt&#10;&#10;Automatiskt genererad beskrivning">
            <a:extLst>
              <a:ext uri="{FF2B5EF4-FFF2-40B4-BE49-F238E27FC236}">
                <a16:creationId xmlns:a16="http://schemas.microsoft.com/office/drawing/2014/main" id="{144FEF51-812B-B892-A95D-61569EC8F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697" t="13062" r="28156" b="20884"/>
          <a:stretch/>
        </p:blipFill>
        <p:spPr>
          <a:xfrm>
            <a:off x="5018335" y="2397658"/>
            <a:ext cx="1333500" cy="2055283"/>
          </a:xfrm>
          <a:prstGeom prst="rect">
            <a:avLst/>
          </a:prstGeom>
        </p:spPr>
      </p:pic>
      <p:pic>
        <p:nvPicPr>
          <p:cNvPr id="21" name="Bildobjekt 20" descr="En bild som visar cirkel, ljus&#10;&#10;Automatiskt genererad beskrivning">
            <a:extLst>
              <a:ext uri="{FF2B5EF4-FFF2-40B4-BE49-F238E27FC236}">
                <a16:creationId xmlns:a16="http://schemas.microsoft.com/office/drawing/2014/main" id="{483C4184-5A22-AA1D-632F-6F15B2DF0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20709" t="10545" r="37512" b="18708"/>
          <a:stretch/>
        </p:blipFill>
        <p:spPr>
          <a:xfrm>
            <a:off x="6477248" y="269348"/>
            <a:ext cx="1460500" cy="2201335"/>
          </a:xfrm>
          <a:prstGeom prst="rect">
            <a:avLst/>
          </a:prstGeom>
        </p:spPr>
      </p:pic>
      <p:pic>
        <p:nvPicPr>
          <p:cNvPr id="23" name="Bildobjekt 22" descr="En bild som visar måne, natt, astronomi&#10;&#10;Automatiskt genererad beskrivning">
            <a:extLst>
              <a:ext uri="{FF2B5EF4-FFF2-40B4-BE49-F238E27FC236}">
                <a16:creationId xmlns:a16="http://schemas.microsoft.com/office/drawing/2014/main" id="{D75E1126-BBBF-A5AC-67BE-86E95DC03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3806" t="38188" r="46957" b="8954"/>
          <a:stretch/>
        </p:blipFill>
        <p:spPr>
          <a:xfrm>
            <a:off x="1878013" y="460902"/>
            <a:ext cx="1371600" cy="1644652"/>
          </a:xfrm>
          <a:prstGeom prst="rect">
            <a:avLst/>
          </a:prstGeom>
        </p:spPr>
      </p:pic>
      <p:pic>
        <p:nvPicPr>
          <p:cNvPr id="25" name="Bildobjekt 24" descr="En bild som visar mörker, svart, natt&#10;&#10;Automatiskt genererad beskrivning">
            <a:extLst>
              <a:ext uri="{FF2B5EF4-FFF2-40B4-BE49-F238E27FC236}">
                <a16:creationId xmlns:a16="http://schemas.microsoft.com/office/drawing/2014/main" id="{4CCF6FD6-F9E5-77B9-DFDA-15A4A5E1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9347" t="29524" r="35240" b="21768"/>
          <a:stretch/>
        </p:blipFill>
        <p:spPr>
          <a:xfrm>
            <a:off x="3206080" y="474132"/>
            <a:ext cx="1587500" cy="1515532"/>
          </a:xfrm>
          <a:prstGeom prst="rect">
            <a:avLst/>
          </a:prstGeom>
        </p:spPr>
      </p:pic>
      <p:pic>
        <p:nvPicPr>
          <p:cNvPr id="27" name="Bildobjekt 26" descr="En bild som visar Bärnsten, ljus, spiral, natt&#10;&#10;Automatiskt genererad beskrivning">
            <a:extLst>
              <a:ext uri="{FF2B5EF4-FFF2-40B4-BE49-F238E27FC236}">
                <a16:creationId xmlns:a16="http://schemas.microsoft.com/office/drawing/2014/main" id="{F2F609E8-355A-6B06-58B0-A0F383C35B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17665" t="20000" r="35105" b="21769"/>
          <a:stretch/>
        </p:blipFill>
        <p:spPr>
          <a:xfrm>
            <a:off x="139699" y="2751665"/>
            <a:ext cx="1651001" cy="1811867"/>
          </a:xfrm>
          <a:prstGeom prst="rect">
            <a:avLst/>
          </a:prstGeom>
        </p:spPr>
      </p:pic>
      <p:pic>
        <p:nvPicPr>
          <p:cNvPr id="29" name="Bildobjekt 28" descr="En bild som visar mörker, match, tändare, natt&#10;&#10;Automatiskt genererad beskrivning">
            <a:extLst>
              <a:ext uri="{FF2B5EF4-FFF2-40B4-BE49-F238E27FC236}">
                <a16:creationId xmlns:a16="http://schemas.microsoft.com/office/drawing/2014/main" id="{6D43E86C-279C-59C1-659E-1FC1F6AFF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3134" t="15238" r="54359" b="18911"/>
          <a:stretch/>
        </p:blipFill>
        <p:spPr>
          <a:xfrm>
            <a:off x="304800" y="474133"/>
            <a:ext cx="1485900" cy="20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13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9237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9691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809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0218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65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194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Rubrik och innehåll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 descr="En bild som visar mörker, match, tändare, natt&#10;&#10;Automatiskt genererad beskrivning">
            <a:extLst>
              <a:ext uri="{FF2B5EF4-FFF2-40B4-BE49-F238E27FC236}">
                <a16:creationId xmlns:a16="http://schemas.microsoft.com/office/drawing/2014/main" id="{A4904D55-616C-91FE-EB48-F50102686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34" t="15238" r="54359" b="18911"/>
          <a:stretch/>
        </p:blipFill>
        <p:spPr>
          <a:xfrm rot="6034594">
            <a:off x="-2315676" y="5615908"/>
            <a:ext cx="4921675" cy="3817457"/>
          </a:xfrm>
          <a:prstGeom prst="rect">
            <a:avLst/>
          </a:prstGeom>
        </p:spPr>
      </p:pic>
      <p:pic>
        <p:nvPicPr>
          <p:cNvPr id="13" name="Bildobjekt 12" descr="En bild som visar Bärnsten, ljus, spiral, natt&#10;&#10;Automatiskt genererad beskrivning">
            <a:extLst>
              <a:ext uri="{FF2B5EF4-FFF2-40B4-BE49-F238E27FC236}">
                <a16:creationId xmlns:a16="http://schemas.microsoft.com/office/drawing/2014/main" id="{6B76DCCF-3396-F41D-D40E-313A4A1960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665" t="20000" r="35105" b="21769"/>
          <a:stretch/>
        </p:blipFill>
        <p:spPr>
          <a:xfrm rot="13035276">
            <a:off x="7384915" y="-162059"/>
            <a:ext cx="6755168" cy="7951236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FEF1E27-F001-9BCC-6F34-D20961A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34A67A-336E-ADB0-2F42-37402C59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B47753-ED01-5832-E631-2B64329A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363D-0FBB-C4FC-331B-31C953E3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0B8C-7F62-047E-22AB-EEE031B1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5E33E7D5-499C-50B8-049A-676E657768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  <p:pic>
        <p:nvPicPr>
          <p:cNvPr id="17" name="Bildobjekt 16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B791A704-D89A-D6AC-880B-D3B99D2160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43647" y="1170851"/>
            <a:ext cx="8650352" cy="4822100"/>
          </a:xfrm>
          <a:prstGeom prst="rect">
            <a:avLst/>
          </a:prstGeom>
        </p:spPr>
      </p:pic>
      <p:pic>
        <p:nvPicPr>
          <p:cNvPr id="18" name="Bildobjekt 17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709A2E28-1F8D-5AD3-2EAD-FA735B5E02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1322" t="11748" r="14600"/>
          <a:stretch/>
        </p:blipFill>
        <p:spPr>
          <a:xfrm rot="2562413">
            <a:off x="-2072900" y="4398083"/>
            <a:ext cx="5855103" cy="44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93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1952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148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9767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044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ubrik och innehåll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ärggrann, måne, natt&#10;&#10;Automatiskt genererad beskrivning">
            <a:extLst>
              <a:ext uri="{FF2B5EF4-FFF2-40B4-BE49-F238E27FC236}">
                <a16:creationId xmlns:a16="http://schemas.microsoft.com/office/drawing/2014/main" id="{0FA43BC8-3663-C5F2-12B8-AF26BDA884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957" t="19745" r="35629" b="14405"/>
          <a:stretch/>
        </p:blipFill>
        <p:spPr>
          <a:xfrm>
            <a:off x="-1371913" y="4244620"/>
            <a:ext cx="5195451" cy="6705600"/>
          </a:xfrm>
          <a:prstGeom prst="rect">
            <a:avLst/>
          </a:prstGeom>
        </p:spPr>
      </p:pic>
      <p:pic>
        <p:nvPicPr>
          <p:cNvPr id="9" name="Bildobjekt 8" descr="En bild som visar skärmbild, Färggrann, ljus, natt&#10;&#10;Automatiskt genererad beskrivning">
            <a:extLst>
              <a:ext uri="{FF2B5EF4-FFF2-40B4-BE49-F238E27FC236}">
                <a16:creationId xmlns:a16="http://schemas.microsoft.com/office/drawing/2014/main" id="{5FE53F0F-DE62-4848-F2F4-EFB930157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261" t="29252" r="38238" b="4694"/>
          <a:stretch/>
        </p:blipFill>
        <p:spPr>
          <a:xfrm rot="5824082">
            <a:off x="-3994190" y="3886743"/>
            <a:ext cx="7778970" cy="5304341"/>
          </a:xfrm>
          <a:prstGeom prst="rect">
            <a:avLst/>
          </a:prstGeom>
        </p:spPr>
      </p:pic>
      <p:pic>
        <p:nvPicPr>
          <p:cNvPr id="10" name="Bildobjekt 9" descr="En bild som visar mörker, match, tändare, natt&#10;&#10;Automatiskt genererad beskrivning">
            <a:extLst>
              <a:ext uri="{FF2B5EF4-FFF2-40B4-BE49-F238E27FC236}">
                <a16:creationId xmlns:a16="http://schemas.microsoft.com/office/drawing/2014/main" id="{DBC84BF1-583B-F432-3307-14FB9F484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34" t="15238" r="54359" b="18911"/>
          <a:stretch/>
        </p:blipFill>
        <p:spPr>
          <a:xfrm>
            <a:off x="926951" y="5313755"/>
            <a:ext cx="5045224" cy="6956952"/>
          </a:xfrm>
          <a:prstGeom prst="rect">
            <a:avLst/>
          </a:prstGeom>
        </p:spPr>
      </p:pic>
      <p:pic>
        <p:nvPicPr>
          <p:cNvPr id="11" name="Bildobjekt 10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A9293F7F-B880-EEC1-8A4B-10E985AAA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1322" t="11748" r="14600"/>
          <a:stretch/>
        </p:blipFill>
        <p:spPr>
          <a:xfrm rot="1839286">
            <a:off x="143883" y="4274507"/>
            <a:ext cx="8504089" cy="489393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FEF1E27-F001-9BCC-6F34-D20961A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34A67A-336E-ADB0-2F42-37402C59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B47753-ED01-5832-E631-2B64329A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363D-0FBB-C4FC-331B-31C953E3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0B8C-7F62-047E-22AB-EEE031B1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5E33E7D5-499C-50B8-049A-676E657768F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6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Rubrik och innehåll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En bild som visar cirkel, ljus&#10;&#10;Automatiskt genererad beskrivning">
            <a:extLst>
              <a:ext uri="{FF2B5EF4-FFF2-40B4-BE49-F238E27FC236}">
                <a16:creationId xmlns:a16="http://schemas.microsoft.com/office/drawing/2014/main" id="{0CF6B707-6B91-530C-0DB1-AC7B76E51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709" t="10545" r="37512" b="18708"/>
          <a:stretch/>
        </p:blipFill>
        <p:spPr>
          <a:xfrm rot="12494992">
            <a:off x="-3697557" y="3714561"/>
            <a:ext cx="6255252" cy="9428213"/>
          </a:xfrm>
          <a:prstGeom prst="rect">
            <a:avLst/>
          </a:prstGeom>
        </p:spPr>
      </p:pic>
      <p:pic>
        <p:nvPicPr>
          <p:cNvPr id="8" name="Bildobjekt 7" descr="En bild som visar cirkel, ljus&#10;&#10;Automatiskt genererad beskrivning">
            <a:extLst>
              <a:ext uri="{FF2B5EF4-FFF2-40B4-BE49-F238E27FC236}">
                <a16:creationId xmlns:a16="http://schemas.microsoft.com/office/drawing/2014/main" id="{A2DA9CAB-139C-89E6-7266-51DA7EA62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4000"/>
          </a:blip>
          <a:srcRect l="20709" t="10545" r="37512" b="18708"/>
          <a:stretch/>
        </p:blipFill>
        <p:spPr>
          <a:xfrm rot="12494992">
            <a:off x="7662672" y="-1450275"/>
            <a:ext cx="6255252" cy="9428213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FEF1E27-F001-9BCC-6F34-D20961A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34A67A-336E-ADB0-2F42-37402C59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B47753-ED01-5832-E631-2B64329A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363D-0FBB-C4FC-331B-31C953E3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0B8C-7F62-047E-22AB-EEE031B1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14" name="Bildobjekt 13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AD130AA2-5D09-C7EB-00FA-2F2E256DD8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  <p:pic>
        <p:nvPicPr>
          <p:cNvPr id="7" name="Bildobjekt 6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1C208CE9-E677-7E2B-20EF-D8F687BD0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1322" t="11748" r="14600"/>
          <a:stretch/>
        </p:blipFill>
        <p:spPr>
          <a:xfrm rot="1839286">
            <a:off x="6376450" y="4359645"/>
            <a:ext cx="8504089" cy="4893935"/>
          </a:xfrm>
          <a:prstGeom prst="rect">
            <a:avLst/>
          </a:prstGeom>
        </p:spPr>
      </p:pic>
      <p:pic>
        <p:nvPicPr>
          <p:cNvPr id="9" name="Bildobjekt 8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008EF167-D5B5-259F-B86A-572BE5D6DE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1322" t="11748" r="14600"/>
          <a:stretch/>
        </p:blipFill>
        <p:spPr>
          <a:xfrm rot="1839286">
            <a:off x="-6390561" y="-2658852"/>
            <a:ext cx="8504089" cy="48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24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Rubrik och innehåll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0B8C-7F62-047E-22AB-EEE031B1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7" name="Platshållare för innehåll 18" descr="En bild som visar skärmbild, Grafikprogramvara, diagram, Multimedieprogram&#10;&#10;Automatiskt genererad beskrivning">
            <a:extLst>
              <a:ext uri="{FF2B5EF4-FFF2-40B4-BE49-F238E27FC236}">
                <a16:creationId xmlns:a16="http://schemas.microsoft.com/office/drawing/2014/main" id="{22686EC3-2B7A-7396-1FA6-B2A73A7BE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15" t="34523" r="6702" b="22965"/>
          <a:stretch/>
        </p:blipFill>
        <p:spPr>
          <a:xfrm>
            <a:off x="1114425" y="3747920"/>
            <a:ext cx="6915150" cy="1885950"/>
          </a:xfrm>
          <a:prstGeom prst="rect">
            <a:avLst/>
          </a:prstGeom>
        </p:spPr>
      </p:pic>
      <p:pic>
        <p:nvPicPr>
          <p:cNvPr id="10" name="Bildobjekt 9" descr="En bild som visar cirkel, ljus&#10;&#10;Automatiskt genererad beskrivning">
            <a:extLst>
              <a:ext uri="{FF2B5EF4-FFF2-40B4-BE49-F238E27FC236}">
                <a16:creationId xmlns:a16="http://schemas.microsoft.com/office/drawing/2014/main" id="{0CF6B707-6B91-530C-0DB1-AC7B76E51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0709" t="10545" r="37512" b="18708"/>
          <a:stretch/>
        </p:blipFill>
        <p:spPr>
          <a:xfrm rot="12494992">
            <a:off x="-3107110" y="4096421"/>
            <a:ext cx="5667890" cy="8542913"/>
          </a:xfrm>
          <a:prstGeom prst="rect">
            <a:avLst/>
          </a:prstGeom>
        </p:spPr>
      </p:pic>
      <p:pic>
        <p:nvPicPr>
          <p:cNvPr id="8" name="Bildobjekt 7" descr="En bild som visar cirkel, ljus&#10;&#10;Automatiskt genererad beskrivning">
            <a:extLst>
              <a:ext uri="{FF2B5EF4-FFF2-40B4-BE49-F238E27FC236}">
                <a16:creationId xmlns:a16="http://schemas.microsoft.com/office/drawing/2014/main" id="{A2DA9CAB-139C-89E6-7266-51DA7EA62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4000"/>
          </a:blip>
          <a:srcRect l="20709" t="10545" r="37512" b="18708"/>
          <a:stretch/>
        </p:blipFill>
        <p:spPr>
          <a:xfrm rot="12494992">
            <a:off x="7662672" y="-1450275"/>
            <a:ext cx="6255252" cy="9428213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FEF1E27-F001-9BCC-6F34-D20961A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34A67A-336E-ADB0-2F42-37402C59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B47753-ED01-5832-E631-2B64329A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363D-0FBB-C4FC-331B-31C953E3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  <p:pic>
        <p:nvPicPr>
          <p:cNvPr id="14" name="Bildobjekt 13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AD130AA2-5D09-C7EB-00FA-2F2E256DD8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3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 descr="En bild som visar Färggrann, måne, natt&#10;&#10;Automatiskt genererad beskrivning">
            <a:extLst>
              <a:ext uri="{FF2B5EF4-FFF2-40B4-BE49-F238E27FC236}">
                <a16:creationId xmlns:a16="http://schemas.microsoft.com/office/drawing/2014/main" id="{4501642A-4495-C44B-689F-706DF01EA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957" t="19745" r="35629" b="14405"/>
          <a:stretch/>
        </p:blipFill>
        <p:spPr>
          <a:xfrm rot="2381273">
            <a:off x="3515178" y="4179768"/>
            <a:ext cx="5324573" cy="6872254"/>
          </a:xfrm>
          <a:prstGeom prst="rect">
            <a:avLst/>
          </a:prstGeo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34A67A-336E-ADB0-2F42-37402C59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B47753-ED01-5832-E631-2B64329A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363D-0FBB-C4FC-331B-31C953E3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  <p:pic>
        <p:nvPicPr>
          <p:cNvPr id="13" name="Bildobjekt 12" descr="En bild som visar skärmbild, Färggrann, ljus, natt&#10;&#10;Automatiskt genererad beskrivning">
            <a:extLst>
              <a:ext uri="{FF2B5EF4-FFF2-40B4-BE49-F238E27FC236}">
                <a16:creationId xmlns:a16="http://schemas.microsoft.com/office/drawing/2014/main" id="{9355C902-5E3F-6188-547C-F43A724079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261" t="29252" r="38238" b="4694"/>
          <a:stretch/>
        </p:blipFill>
        <p:spPr>
          <a:xfrm rot="18420266">
            <a:off x="-1808379" y="-1511161"/>
            <a:ext cx="4259774" cy="2904665"/>
          </a:xfrm>
          <a:prstGeom prst="rect">
            <a:avLst/>
          </a:prstGeom>
        </p:spPr>
      </p:pic>
      <p:pic>
        <p:nvPicPr>
          <p:cNvPr id="9" name="Bildobjekt 8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C413930E-89BE-6986-D8AC-301462851C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060490" y="-2092216"/>
            <a:ext cx="8650352" cy="4822100"/>
          </a:xfrm>
          <a:prstGeom prst="rect">
            <a:avLst/>
          </a:prstGeom>
        </p:spPr>
      </p:pic>
      <p:pic>
        <p:nvPicPr>
          <p:cNvPr id="10" name="Bildobjekt 9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0ED28492-658E-D950-6477-CDE784E61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1322" t="11748" r="14600"/>
          <a:stretch/>
        </p:blipFill>
        <p:spPr>
          <a:xfrm rot="1115677">
            <a:off x="2861987" y="4471024"/>
            <a:ext cx="5855103" cy="449516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FEF1E27-F001-9BCC-6F34-D20961A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0B8C-7F62-047E-22AB-EEE031B1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15" name="Bildobjekt 14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C5AD2A38-FB8A-785B-FFAE-B5BB2EBA577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5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34A67A-336E-ADB0-2F42-37402C59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B47753-ED01-5832-E631-2B64329A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363D-0FBB-C4FC-331B-31C953E3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  <p:pic>
        <p:nvPicPr>
          <p:cNvPr id="13" name="Bildobjekt 12" descr="En bild som visar skärmbild, Färggrann, ljus, natt&#10;&#10;Automatiskt genererad beskrivning">
            <a:extLst>
              <a:ext uri="{FF2B5EF4-FFF2-40B4-BE49-F238E27FC236}">
                <a16:creationId xmlns:a16="http://schemas.microsoft.com/office/drawing/2014/main" id="{9355C902-5E3F-6188-547C-F43A724079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261" t="29252" r="38238" b="4694"/>
          <a:stretch/>
        </p:blipFill>
        <p:spPr>
          <a:xfrm rot="18420266">
            <a:off x="-1808379" y="-1511161"/>
            <a:ext cx="4259774" cy="2904665"/>
          </a:xfrm>
          <a:prstGeom prst="rect">
            <a:avLst/>
          </a:prstGeom>
        </p:spPr>
      </p:pic>
      <p:pic>
        <p:nvPicPr>
          <p:cNvPr id="9" name="Bildobjekt 8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C413930E-89BE-6986-D8AC-301462851C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60490" y="-2092216"/>
            <a:ext cx="8650352" cy="48221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FEF1E27-F001-9BCC-6F34-D20961A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0B8C-7F62-047E-22AB-EEE031B1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15" name="Bildobjekt 14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C5AD2A38-FB8A-785B-FFAE-B5BB2EBA57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1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natt&#10;&#10;Automatiskt genererad beskrivning">
            <a:extLst>
              <a:ext uri="{FF2B5EF4-FFF2-40B4-BE49-F238E27FC236}">
                <a16:creationId xmlns:a16="http://schemas.microsoft.com/office/drawing/2014/main" id="{B00A7365-3432-A5CD-E1C8-9193C36F5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697" t="13062" r="28156" b="20884"/>
          <a:stretch/>
        </p:blipFill>
        <p:spPr>
          <a:xfrm>
            <a:off x="-1492551" y="5023192"/>
            <a:ext cx="4627607" cy="7132389"/>
          </a:xfrm>
          <a:prstGeom prst="rect">
            <a:avLst/>
          </a:prstGeom>
        </p:spPr>
      </p:pic>
      <p:pic>
        <p:nvPicPr>
          <p:cNvPr id="9" name="Bildobjekt 8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C413930E-89BE-6986-D8AC-301462851C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97488">
            <a:off x="-7187627" y="-1520002"/>
            <a:ext cx="11533803" cy="3616575"/>
          </a:xfrm>
          <a:prstGeom prst="rect">
            <a:avLst/>
          </a:prstGeom>
        </p:spPr>
      </p:pic>
      <p:pic>
        <p:nvPicPr>
          <p:cNvPr id="12" name="Bildobjekt 11" descr="En bild som visar cirkel, ljus&#10;&#10;Automatiskt genererad beskrivning">
            <a:extLst>
              <a:ext uri="{FF2B5EF4-FFF2-40B4-BE49-F238E27FC236}">
                <a16:creationId xmlns:a16="http://schemas.microsoft.com/office/drawing/2014/main" id="{C5352BAC-CF0E-202C-A05A-C04D7A198A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709" t="10545" r="37512" b="18708"/>
          <a:stretch/>
        </p:blipFill>
        <p:spPr>
          <a:xfrm rot="2092159" flipH="1">
            <a:off x="6603876" y="3976935"/>
            <a:ext cx="3822947" cy="5762129"/>
          </a:xfrm>
          <a:prstGeom prst="rect">
            <a:avLst/>
          </a:prstGeom>
        </p:spPr>
      </p:pic>
      <p:pic>
        <p:nvPicPr>
          <p:cNvPr id="10" name="Bildobjekt 9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0ED28492-658E-D950-6477-CDE784E61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322" t="11748" r="14600"/>
          <a:stretch/>
        </p:blipFill>
        <p:spPr>
          <a:xfrm rot="1785676">
            <a:off x="5198058" y="4473894"/>
            <a:ext cx="5855103" cy="449516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FEF1E27-F001-9BCC-6F34-D20961A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0B8C-7F62-047E-22AB-EEE031B1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34A67A-336E-ADB0-2F42-37402C59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B47753-ED01-5832-E631-2B64329A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363D-0FBB-C4FC-331B-31C953E3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  <p:pic>
        <p:nvPicPr>
          <p:cNvPr id="14" name="Bildobjekt 13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064CE16F-C58A-D1A8-7074-2BB4064533D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2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8A0B8C-7F62-047E-22AB-EEE031B1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7" name="Ellips 16">
            <a:extLst>
              <a:ext uri="{FF2B5EF4-FFF2-40B4-BE49-F238E27FC236}">
                <a16:creationId xmlns:a16="http://schemas.microsoft.com/office/drawing/2014/main" id="{DB50E2E1-7B05-F84C-71E0-EBFE3EA73AE4}"/>
              </a:ext>
            </a:extLst>
          </p:cNvPr>
          <p:cNvSpPr>
            <a:spLocks noChangeAspect="1"/>
          </p:cNvSpPr>
          <p:nvPr userDrawn="1"/>
        </p:nvSpPr>
        <p:spPr>
          <a:xfrm>
            <a:off x="1539765" y="4340963"/>
            <a:ext cx="1836000" cy="1836000"/>
          </a:xfrm>
          <a:prstGeom prst="ellipse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softEdge rad="41375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8" name="Ellips 17">
            <a:extLst>
              <a:ext uri="{FF2B5EF4-FFF2-40B4-BE49-F238E27FC236}">
                <a16:creationId xmlns:a16="http://schemas.microsoft.com/office/drawing/2014/main" id="{1976FD98-9D07-3F6F-2857-85A68E80E966}"/>
              </a:ext>
            </a:extLst>
          </p:cNvPr>
          <p:cNvSpPr>
            <a:spLocks noChangeAspect="1"/>
          </p:cNvSpPr>
          <p:nvPr userDrawn="1"/>
        </p:nvSpPr>
        <p:spPr>
          <a:xfrm>
            <a:off x="3628289" y="4340963"/>
            <a:ext cx="1836000" cy="1836000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softEdge rad="41375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7627E439-0F16-F1E0-496D-9510F47B3AAF}"/>
              </a:ext>
            </a:extLst>
          </p:cNvPr>
          <p:cNvSpPr>
            <a:spLocks noChangeAspect="1"/>
          </p:cNvSpPr>
          <p:nvPr userDrawn="1"/>
        </p:nvSpPr>
        <p:spPr>
          <a:xfrm>
            <a:off x="5716813" y="4340963"/>
            <a:ext cx="1836000" cy="1836000"/>
          </a:xfrm>
          <a:prstGeom prst="ellips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softEdge rad="41375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8" name="Bildobjekt 7" descr="En bild som visar skärmbild, Färggrann, ljus, natt&#10;&#10;Automatiskt genererad beskrivning">
            <a:extLst>
              <a:ext uri="{FF2B5EF4-FFF2-40B4-BE49-F238E27FC236}">
                <a16:creationId xmlns:a16="http://schemas.microsoft.com/office/drawing/2014/main" id="{83E17910-1042-6B12-6C4F-533C8CD6F5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261" t="29252" r="38238" b="4694"/>
          <a:stretch/>
        </p:blipFill>
        <p:spPr>
          <a:xfrm rot="2640825">
            <a:off x="-2392987" y="-2727343"/>
            <a:ext cx="4428157" cy="5367967"/>
          </a:xfrm>
          <a:prstGeom prst="rect">
            <a:avLst/>
          </a:prstGeom>
        </p:spPr>
      </p:pic>
      <p:pic>
        <p:nvPicPr>
          <p:cNvPr id="10" name="Bildobjekt 9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0ED28492-658E-D950-6477-CDE784E61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21322" t="11748" r="14600"/>
          <a:stretch/>
        </p:blipFill>
        <p:spPr>
          <a:xfrm rot="1785676">
            <a:off x="5198058" y="4473894"/>
            <a:ext cx="5855103" cy="4495161"/>
          </a:xfrm>
          <a:prstGeom prst="rect">
            <a:avLst/>
          </a:prstGeom>
        </p:spPr>
      </p:pic>
      <p:pic>
        <p:nvPicPr>
          <p:cNvPr id="16" name="Bildobjekt 15" descr="En bild som visar måne, natt, astronomi&#10;&#10;Automatiskt genererad beskrivning">
            <a:extLst>
              <a:ext uri="{FF2B5EF4-FFF2-40B4-BE49-F238E27FC236}">
                <a16:creationId xmlns:a16="http://schemas.microsoft.com/office/drawing/2014/main" id="{3EB9BAB5-0DDE-8509-64D6-80A45F0AF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3806" t="38188" r="46957" b="8954"/>
          <a:stretch/>
        </p:blipFill>
        <p:spPr>
          <a:xfrm>
            <a:off x="6773537" y="3390172"/>
            <a:ext cx="4428550" cy="5310166"/>
          </a:xfrm>
          <a:prstGeom prst="rect">
            <a:avLst/>
          </a:prstGeom>
        </p:spPr>
      </p:pic>
      <p:pic>
        <p:nvPicPr>
          <p:cNvPr id="7" name="Bildobjekt 6" descr="En bild som visar Färggrann, måne, natt&#10;&#10;Automatiskt genererad beskrivning">
            <a:extLst>
              <a:ext uri="{FF2B5EF4-FFF2-40B4-BE49-F238E27FC236}">
                <a16:creationId xmlns:a16="http://schemas.microsoft.com/office/drawing/2014/main" id="{D1FBBB94-D421-B781-24C4-4705C18EC8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957" t="19745" r="35629" b="14405"/>
          <a:stretch/>
        </p:blipFill>
        <p:spPr>
          <a:xfrm>
            <a:off x="-1012406" y="5441896"/>
            <a:ext cx="2903387" cy="3747308"/>
          </a:xfrm>
          <a:prstGeom prst="rect">
            <a:avLst/>
          </a:prstGeom>
        </p:spPr>
      </p:pic>
      <p:pic>
        <p:nvPicPr>
          <p:cNvPr id="13" name="Bildobjekt 12" descr="En bild som visar natt&#10;&#10;Automatiskt genererad beskrivning">
            <a:extLst>
              <a:ext uri="{FF2B5EF4-FFF2-40B4-BE49-F238E27FC236}">
                <a16:creationId xmlns:a16="http://schemas.microsoft.com/office/drawing/2014/main" id="{B00A7365-3432-A5CD-E1C8-9193C36F5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33697" t="13062" r="28156" b="20884"/>
          <a:stretch/>
        </p:blipFill>
        <p:spPr>
          <a:xfrm rot="11587403">
            <a:off x="-4768384" y="3749356"/>
            <a:ext cx="4627607" cy="7132389"/>
          </a:xfrm>
          <a:prstGeom prst="rect">
            <a:avLst/>
          </a:prstGeom>
        </p:spPr>
      </p:pic>
      <p:pic>
        <p:nvPicPr>
          <p:cNvPr id="9" name="Bildobjekt 8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C413930E-89BE-6986-D8AC-301462851C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97488">
            <a:off x="-7187627" y="-1520002"/>
            <a:ext cx="11533803" cy="3616575"/>
          </a:xfrm>
          <a:prstGeom prst="rect">
            <a:avLst/>
          </a:prstGeom>
        </p:spPr>
      </p:pic>
      <p:pic>
        <p:nvPicPr>
          <p:cNvPr id="12" name="Bildobjekt 11" descr="En bild som visar cirkel, ljus&#10;&#10;Automatiskt genererad beskrivning">
            <a:extLst>
              <a:ext uri="{FF2B5EF4-FFF2-40B4-BE49-F238E27FC236}">
                <a16:creationId xmlns:a16="http://schemas.microsoft.com/office/drawing/2014/main" id="{C5352BAC-CF0E-202C-A05A-C04D7A198A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20709" t="10545" r="37512" b="18708"/>
          <a:stretch/>
        </p:blipFill>
        <p:spPr>
          <a:xfrm rot="7487305" flipH="1">
            <a:off x="6703472" y="4434485"/>
            <a:ext cx="3822947" cy="576212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FEF1E27-F001-9BCC-6F34-D20961A6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134A67A-336E-ADB0-2F42-37402C59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B47753-ED01-5832-E631-2B64329A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363D-0FBB-C4FC-331B-31C953E3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  <p:pic>
        <p:nvPicPr>
          <p:cNvPr id="14" name="Bildobjekt 13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064CE16F-C58A-D1A8-7074-2BB4064533D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4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03941"/>
            <a:ext cx="7886700" cy="71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82496"/>
            <a:ext cx="7886700" cy="4494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9D318-5FB8-1E4E-9994-95F5AC6F123B}" type="datetimeFigureOut">
              <a:rPr lang="sv-SE" smtClean="0"/>
              <a:t>2023-08-23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4F620-482C-A646-94A5-AFB564DFC9B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549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9" r:id="rId2"/>
    <p:sldLayoutId id="2147483685" r:id="rId3"/>
    <p:sldLayoutId id="2147483682" r:id="rId4"/>
    <p:sldLayoutId id="2147483684" r:id="rId5"/>
    <p:sldLayoutId id="2147483661" r:id="rId6"/>
    <p:sldLayoutId id="2147483686" r:id="rId7"/>
    <p:sldLayoutId id="2147483662" r:id="rId8"/>
    <p:sldLayoutId id="2147483687" r:id="rId9"/>
    <p:sldLayoutId id="2147483688" r:id="rId10"/>
    <p:sldLayoutId id="2147483683" r:id="rId11"/>
    <p:sldLayoutId id="2147483663" r:id="rId12"/>
    <p:sldLayoutId id="2147483660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B61E24B-D726-1581-5554-E8609B963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983" y="4638015"/>
            <a:ext cx="6858000" cy="1570632"/>
          </a:xfrm>
        </p:spPr>
        <p:txBody>
          <a:bodyPr>
            <a:normAutofit fontScale="90000"/>
          </a:bodyPr>
          <a:lstStyle/>
          <a:p>
            <a:pPr algn="r"/>
            <a:r>
              <a:rPr lang="sv-SE" dirty="0" err="1"/>
              <a:t>Terrain</a:t>
            </a:r>
            <a:r>
              <a:rPr lang="sv-SE" dirty="0"/>
              <a:t> </a:t>
            </a:r>
            <a:r>
              <a:rPr lang="sv-SE" dirty="0" err="1"/>
              <a:t>Aware</a:t>
            </a:r>
            <a:r>
              <a:rPr lang="sv-SE" dirty="0"/>
              <a:t> Adaptive Control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F08EFC2-FB14-03E6-A5A0-46612600A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163" y="337344"/>
            <a:ext cx="3387804" cy="1490821"/>
          </a:xfrm>
        </p:spPr>
        <p:txBody>
          <a:bodyPr>
            <a:normAutofit/>
          </a:bodyPr>
          <a:lstStyle/>
          <a:p>
            <a:pPr algn="l"/>
            <a:r>
              <a:rPr lang="sv-SE" sz="1200" dirty="0"/>
              <a:t>Mentors: </a:t>
            </a:r>
            <a:r>
              <a:rPr lang="sv-SE" sz="1200" dirty="0" err="1"/>
              <a:t>Sorina</a:t>
            </a:r>
            <a:r>
              <a:rPr lang="sv-SE" sz="1200" dirty="0"/>
              <a:t> </a:t>
            </a:r>
            <a:r>
              <a:rPr lang="sv-SE" sz="1200" dirty="0" err="1"/>
              <a:t>Lupu</a:t>
            </a:r>
            <a:r>
              <a:rPr lang="sv-SE" sz="1200" dirty="0"/>
              <a:t>, </a:t>
            </a:r>
            <a:r>
              <a:rPr lang="sv-SE" sz="1200" dirty="0" err="1"/>
              <a:t>Soon</a:t>
            </a:r>
            <a:r>
              <a:rPr lang="sv-SE" sz="1200" dirty="0"/>
              <a:t>-Jo Chung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5809D25D-001E-279F-7A63-5970BE760779}"/>
              </a:ext>
            </a:extLst>
          </p:cNvPr>
          <p:cNvSpPr txBox="1">
            <a:spLocks/>
          </p:cNvSpPr>
          <p:nvPr/>
        </p:nvSpPr>
        <p:spPr>
          <a:xfrm>
            <a:off x="5358983" y="6112589"/>
            <a:ext cx="3387804" cy="1490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v-SE" sz="1600" dirty="0"/>
              <a:t>Emilia Sjögren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2D486CAF-AEEC-2E70-2343-65B954F9812A}"/>
              </a:ext>
            </a:extLst>
          </p:cNvPr>
          <p:cNvSpPr txBox="1">
            <a:spLocks/>
          </p:cNvSpPr>
          <p:nvPr/>
        </p:nvSpPr>
        <p:spPr>
          <a:xfrm>
            <a:off x="5147109" y="337343"/>
            <a:ext cx="3599677" cy="1490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v-SE" sz="1200" dirty="0"/>
              <a:t>Date: 2023-08-24</a:t>
            </a:r>
            <a:endParaRPr lang="sv-SE" sz="1400" dirty="0"/>
          </a:p>
        </p:txBody>
      </p:sp>
      <p:pic>
        <p:nvPicPr>
          <p:cNvPr id="8" name="Bildobjekt 7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26FB3F4D-8192-AC93-C1DE-E28799CC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2" y="6112589"/>
            <a:ext cx="1356822" cy="5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47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objekt 15" descr="En bild som visar skärmbild, Färggrann, sfär&#10;&#10;Automatiskt genererad beskrivning">
            <a:extLst>
              <a:ext uri="{FF2B5EF4-FFF2-40B4-BE49-F238E27FC236}">
                <a16:creationId xmlns:a16="http://schemas.microsoft.com/office/drawing/2014/main" id="{500CBA76-C2FB-3ED9-FB52-A94ED4269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9" t="5782" r="12401" b="4575"/>
          <a:stretch/>
        </p:blipFill>
        <p:spPr>
          <a:xfrm>
            <a:off x="4675537" y="2373288"/>
            <a:ext cx="4170999" cy="2694353"/>
          </a:xfrm>
          <a:prstGeom prst="rect">
            <a:avLst/>
          </a:prstGeom>
        </p:spPr>
      </p:pic>
      <p:sp>
        <p:nvSpPr>
          <p:cNvPr id="6" name="Underrubrik 2">
            <a:extLst>
              <a:ext uri="{FF2B5EF4-FFF2-40B4-BE49-F238E27FC236}">
                <a16:creationId xmlns:a16="http://schemas.microsoft.com/office/drawing/2014/main" id="{EDF9CC15-7C3B-0D9C-05D8-6FC3BAEC8221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Results</a:t>
            </a:r>
            <a:endParaRPr lang="sv-SE" dirty="0"/>
          </a:p>
        </p:txBody>
      </p:sp>
      <p:pic>
        <p:nvPicPr>
          <p:cNvPr id="7" name="Bildobjekt 6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A9A25224-1774-A67F-5DF1-15EBDD1C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  <p:sp>
        <p:nvSpPr>
          <p:cNvPr id="14" name="Rubrik 13">
            <a:extLst>
              <a:ext uri="{FF2B5EF4-FFF2-40B4-BE49-F238E27FC236}">
                <a16:creationId xmlns:a16="http://schemas.microsoft.com/office/drawing/2014/main" id="{3FF21F89-A71B-AD7A-46E3-7E13A975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dirty="0"/>
              <a:t>PCA on Different </a:t>
            </a:r>
            <a:r>
              <a:rPr lang="sv-SE" sz="4400" dirty="0" err="1"/>
              <a:t>Terrains</a:t>
            </a:r>
            <a:endParaRPr lang="sv-SE" dirty="0"/>
          </a:p>
        </p:txBody>
      </p:sp>
      <p:sp>
        <p:nvSpPr>
          <p:cNvPr id="13" name="Platshållare för innehåll 12">
            <a:extLst>
              <a:ext uri="{FF2B5EF4-FFF2-40B4-BE49-F238E27FC236}">
                <a16:creationId xmlns:a16="http://schemas.microsoft.com/office/drawing/2014/main" id="{788A75C9-249D-7EDF-4085-5C0E19C8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2496"/>
            <a:ext cx="4388193" cy="4494467"/>
          </a:xfrm>
        </p:spPr>
        <p:txBody>
          <a:bodyPr/>
          <a:lstStyle/>
          <a:p>
            <a:r>
              <a:rPr lang="sv-SE" dirty="0" err="1"/>
              <a:t>Perform</a:t>
            </a:r>
            <a:r>
              <a:rPr lang="sv-SE" dirty="0"/>
              <a:t> </a:t>
            </a:r>
            <a:r>
              <a:rPr lang="sv-SE" dirty="0" err="1"/>
              <a:t>dimensionality</a:t>
            </a:r>
            <a:r>
              <a:rPr lang="sv-SE" dirty="0"/>
              <a:t> </a:t>
            </a:r>
            <a:r>
              <a:rPr lang="sv-SE" dirty="0" err="1"/>
              <a:t>reduction</a:t>
            </a:r>
            <a:r>
              <a:rPr lang="sv-SE" dirty="0"/>
              <a:t> on images</a:t>
            </a:r>
          </a:p>
          <a:p>
            <a:r>
              <a:rPr lang="sv-SE" dirty="0" err="1"/>
              <a:t>Explained</a:t>
            </a:r>
            <a:r>
              <a:rPr lang="sv-SE" dirty="0"/>
              <a:t> </a:t>
            </a:r>
            <a:r>
              <a:rPr lang="sv-SE" dirty="0" err="1"/>
              <a:t>variance</a:t>
            </a:r>
            <a:r>
              <a:rPr lang="sv-SE" dirty="0"/>
              <a:t> </a:t>
            </a:r>
            <a:r>
              <a:rPr lang="sv-SE" dirty="0" err="1"/>
              <a:t>ratios</a:t>
            </a:r>
            <a:endParaRPr lang="sv-SE" dirty="0"/>
          </a:p>
          <a:p>
            <a:r>
              <a:rPr lang="sv-SE" dirty="0" err="1"/>
              <a:t>Visualize</a:t>
            </a:r>
            <a:r>
              <a:rPr lang="sv-SE" dirty="0"/>
              <a:t> the 3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important</a:t>
            </a:r>
            <a:r>
              <a:rPr lang="sv-SE" dirty="0"/>
              <a:t> </a:t>
            </a:r>
            <a:r>
              <a:rPr lang="sv-SE" dirty="0" err="1"/>
              <a:t>components</a:t>
            </a:r>
            <a:endParaRPr lang="sv-SE" dirty="0"/>
          </a:p>
          <a:p>
            <a:r>
              <a:rPr lang="sv-SE" dirty="0" err="1"/>
              <a:t>Recognizes</a:t>
            </a:r>
            <a:r>
              <a:rPr lang="sv-SE" dirty="0"/>
              <a:t> features and clusters</a:t>
            </a:r>
          </a:p>
          <a:p>
            <a:endParaRPr lang="sv-SE" dirty="0"/>
          </a:p>
        </p:txBody>
      </p:sp>
      <p:pic>
        <p:nvPicPr>
          <p:cNvPr id="11" name="Bildobjekt 10" descr="En bild som visar text, skärmbild, Graf, linje&#10;&#10;Automatiskt genererad beskrivning">
            <a:extLst>
              <a:ext uri="{FF2B5EF4-FFF2-40B4-BE49-F238E27FC236}">
                <a16:creationId xmlns:a16="http://schemas.microsoft.com/office/drawing/2014/main" id="{B7BFB86A-0DE7-FAC3-0F91-2A3A8623C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83883"/>
            <a:ext cx="4190030" cy="34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58E652F-2353-3F76-4453-CE252F0A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PCA on Dino and DinoV2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9FBD004-3ABE-1A64-B470-9A0E5A05BEAA}"/>
              </a:ext>
            </a:extLst>
          </p:cNvPr>
          <p:cNvSpPr txBox="1"/>
          <p:nvPr/>
        </p:nvSpPr>
        <p:spPr>
          <a:xfrm>
            <a:off x="1590814" y="2246101"/>
            <a:ext cx="180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Dino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C81F4888-B053-A2F3-02E8-44967B1B84AC}"/>
              </a:ext>
            </a:extLst>
          </p:cNvPr>
          <p:cNvSpPr txBox="1"/>
          <p:nvPr/>
        </p:nvSpPr>
        <p:spPr>
          <a:xfrm>
            <a:off x="2818515" y="2246101"/>
            <a:ext cx="175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DinoV2</a:t>
            </a:r>
          </a:p>
        </p:txBody>
      </p:sp>
      <p:sp>
        <p:nvSpPr>
          <p:cNvPr id="12" name="Underrubrik 2">
            <a:extLst>
              <a:ext uri="{FF2B5EF4-FFF2-40B4-BE49-F238E27FC236}">
                <a16:creationId xmlns:a16="http://schemas.microsoft.com/office/drawing/2014/main" id="{5BD7AEE9-75C4-DC19-AC67-DF80BD3D4FC3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Results</a:t>
            </a:r>
            <a:endParaRPr lang="sv-SE" dirty="0"/>
          </a:p>
        </p:txBody>
      </p:sp>
      <p:pic>
        <p:nvPicPr>
          <p:cNvPr id="9" name="Bildobjekt 8" descr="En bild som visar rev, fisk, mosaik&#10;&#10;Automatiskt genererad beskrivning">
            <a:extLst>
              <a:ext uri="{FF2B5EF4-FFF2-40B4-BE49-F238E27FC236}">
                <a16:creationId xmlns:a16="http://schemas.microsoft.com/office/drawing/2014/main" id="{2F99FEFD-F855-34B1-BB2D-4EA8EF84B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150"/>
          <a:stretch/>
        </p:blipFill>
        <p:spPr>
          <a:xfrm>
            <a:off x="4887319" y="4066943"/>
            <a:ext cx="3576139" cy="1269511"/>
          </a:xfrm>
          <a:prstGeom prst="rect">
            <a:avLst/>
          </a:prstGeom>
        </p:spPr>
      </p:pic>
      <p:pic>
        <p:nvPicPr>
          <p:cNvPr id="10" name="Bildobjekt 9" descr="En bild som visar rev, fisk, mosaik&#10;&#10;Automatiskt genererad beskrivning">
            <a:extLst>
              <a:ext uri="{FF2B5EF4-FFF2-40B4-BE49-F238E27FC236}">
                <a16:creationId xmlns:a16="http://schemas.microsoft.com/office/drawing/2014/main" id="{D10BBB54-A350-1157-8FC8-F0AB5320B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53" b="49399"/>
          <a:stretch/>
        </p:blipFill>
        <p:spPr>
          <a:xfrm>
            <a:off x="705927" y="4066943"/>
            <a:ext cx="3576138" cy="1228590"/>
          </a:xfrm>
          <a:prstGeom prst="rect">
            <a:avLst/>
          </a:prstGeom>
        </p:spPr>
      </p:pic>
      <p:pic>
        <p:nvPicPr>
          <p:cNvPr id="11" name="Bildobjekt 10" descr="En bild som visar rev, fisk, mosaik&#10;&#10;Automatiskt genererad beskrivning">
            <a:extLst>
              <a:ext uri="{FF2B5EF4-FFF2-40B4-BE49-F238E27FC236}">
                <a16:creationId xmlns:a16="http://schemas.microsoft.com/office/drawing/2014/main" id="{1BDA9EFC-1473-0E4B-249A-9D2C2C8CC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0" b="73446"/>
          <a:stretch/>
        </p:blipFill>
        <p:spPr>
          <a:xfrm>
            <a:off x="705927" y="2531161"/>
            <a:ext cx="3576138" cy="1199751"/>
          </a:xfrm>
          <a:prstGeom prst="rect">
            <a:avLst/>
          </a:prstGeom>
        </p:spPr>
      </p:pic>
      <p:pic>
        <p:nvPicPr>
          <p:cNvPr id="13" name="Bildobjekt 12" descr="En bild som visar rev, fisk, mosaik&#10;&#10;Automatiskt genererad beskrivning">
            <a:extLst>
              <a:ext uri="{FF2B5EF4-FFF2-40B4-BE49-F238E27FC236}">
                <a16:creationId xmlns:a16="http://schemas.microsoft.com/office/drawing/2014/main" id="{33819DD4-F571-CB9B-BD2D-812A5AB53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65" b="25086"/>
          <a:stretch/>
        </p:blipFill>
        <p:spPr>
          <a:xfrm>
            <a:off x="4855129" y="2491512"/>
            <a:ext cx="3576139" cy="1228590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6D6EAD90-FFFB-5DD9-CF02-4498F0358026}"/>
              </a:ext>
            </a:extLst>
          </p:cNvPr>
          <p:cNvSpPr txBox="1"/>
          <p:nvPr/>
        </p:nvSpPr>
        <p:spPr>
          <a:xfrm>
            <a:off x="5740017" y="2246101"/>
            <a:ext cx="180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Dino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C81E4BB8-74F8-7646-33A5-DDDA9F816A60}"/>
              </a:ext>
            </a:extLst>
          </p:cNvPr>
          <p:cNvSpPr txBox="1"/>
          <p:nvPr/>
        </p:nvSpPr>
        <p:spPr>
          <a:xfrm>
            <a:off x="6967718" y="2246101"/>
            <a:ext cx="175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DinoV2</a:t>
            </a:r>
          </a:p>
        </p:txBody>
      </p:sp>
    </p:spTree>
    <p:extLst>
      <p:ext uri="{BB962C8B-B14F-4D97-AF65-F5344CB8AC3E}">
        <p14:creationId xmlns:p14="http://schemas.microsoft.com/office/powerpoint/2010/main" val="56942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58E652F-2353-3F76-4453-CE252F0A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PCA on Dino and DinoV2</a:t>
            </a:r>
          </a:p>
        </p:txBody>
      </p:sp>
      <p:pic>
        <p:nvPicPr>
          <p:cNvPr id="4" name="Bildobjekt 3" descr="En bild som visar Färggrann, lila, skärmbild, kvadrat&#10;&#10;Automatiskt genererad beskrivning">
            <a:extLst>
              <a:ext uri="{FF2B5EF4-FFF2-40B4-BE49-F238E27FC236}">
                <a16:creationId xmlns:a16="http://schemas.microsoft.com/office/drawing/2014/main" id="{97CB490E-49BA-D257-AB87-A50AE58FF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6" t="32796" r="73146" b="20637"/>
          <a:stretch/>
        </p:blipFill>
        <p:spPr>
          <a:xfrm>
            <a:off x="1248736" y="1770992"/>
            <a:ext cx="1279562" cy="4467679"/>
          </a:xfrm>
          <a:prstGeom prst="rect">
            <a:avLst/>
          </a:prstGeom>
        </p:spPr>
      </p:pic>
      <p:pic>
        <p:nvPicPr>
          <p:cNvPr id="5" name="Bildobjekt 4" descr="En bild som visar Färggrann, skärmbild, kvadrat, lila&#10;&#10;Automatiskt genererad beskrivning">
            <a:extLst>
              <a:ext uri="{FF2B5EF4-FFF2-40B4-BE49-F238E27FC236}">
                <a16:creationId xmlns:a16="http://schemas.microsoft.com/office/drawing/2014/main" id="{9C5F8461-0EB7-4D95-303E-0F83D912F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55" t="32796" r="59752" b="20637"/>
          <a:stretch/>
        </p:blipFill>
        <p:spPr>
          <a:xfrm>
            <a:off x="5342175" y="1770991"/>
            <a:ext cx="2569975" cy="4467680"/>
          </a:xfrm>
          <a:prstGeom prst="rect">
            <a:avLst/>
          </a:prstGeom>
        </p:spPr>
      </p:pic>
      <p:pic>
        <p:nvPicPr>
          <p:cNvPr id="6" name="Bildobjekt 5" descr="En bild som visar Färggrann, lila, skärmbild, kvadrat&#10;&#10;Automatiskt genererad beskrivning">
            <a:extLst>
              <a:ext uri="{FF2B5EF4-FFF2-40B4-BE49-F238E27FC236}">
                <a16:creationId xmlns:a16="http://schemas.microsoft.com/office/drawing/2014/main" id="{9570C60C-70AE-CBB6-E3FC-8C330A5F4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54" t="32796" r="59752" b="20637"/>
          <a:stretch/>
        </p:blipFill>
        <p:spPr>
          <a:xfrm>
            <a:off x="2650249" y="1770991"/>
            <a:ext cx="2569975" cy="4467680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09FBD004-3ABE-1A64-B470-9A0E5A05BEAA}"/>
              </a:ext>
            </a:extLst>
          </p:cNvPr>
          <p:cNvSpPr txBox="1"/>
          <p:nvPr/>
        </p:nvSpPr>
        <p:spPr>
          <a:xfrm>
            <a:off x="3007835" y="1470363"/>
            <a:ext cx="1806363" cy="471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Dino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C81F4888-B053-A2F3-02E8-44967B1B84AC}"/>
              </a:ext>
            </a:extLst>
          </p:cNvPr>
          <p:cNvSpPr txBox="1"/>
          <p:nvPr/>
        </p:nvSpPr>
        <p:spPr>
          <a:xfrm>
            <a:off x="5752121" y="1482682"/>
            <a:ext cx="1750082" cy="471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DinoV2</a:t>
            </a:r>
          </a:p>
        </p:txBody>
      </p:sp>
      <p:sp>
        <p:nvSpPr>
          <p:cNvPr id="12" name="Underrubrik 2">
            <a:extLst>
              <a:ext uri="{FF2B5EF4-FFF2-40B4-BE49-F238E27FC236}">
                <a16:creationId xmlns:a16="http://schemas.microsoft.com/office/drawing/2014/main" id="{5BD7AEE9-75C4-DC19-AC67-DF80BD3D4FC3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Results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8884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31095403-E4F2-DCC6-B8D4-49752134C8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607" y="1678012"/>
            <a:ext cx="6456786" cy="3953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29CEE1B-8E64-EEAD-F39D-566F5186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Features in Elevation </a:t>
            </a:r>
            <a:r>
              <a:rPr lang="sv-SE" dirty="0" err="1"/>
              <a:t>Map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7C8E790-A7B1-12BB-C58E-BE867B157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31" y="1639446"/>
            <a:ext cx="7546138" cy="464602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Bildobjekt 7" descr="En bild som visar Färggrann, måne, natt&#10;&#10;Automatiskt genererad beskrivning">
            <a:extLst>
              <a:ext uri="{FF2B5EF4-FFF2-40B4-BE49-F238E27FC236}">
                <a16:creationId xmlns:a16="http://schemas.microsoft.com/office/drawing/2014/main" id="{26690B83-5209-621F-6558-C49E391B4E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57" t="19745" r="35629" b="14405"/>
          <a:stretch/>
        </p:blipFill>
        <p:spPr>
          <a:xfrm rot="2381273">
            <a:off x="3964842" y="3985561"/>
            <a:ext cx="5324573" cy="6872254"/>
          </a:xfrm>
          <a:prstGeom prst="rect">
            <a:avLst/>
          </a:prstGeom>
        </p:spPr>
      </p:pic>
      <p:pic>
        <p:nvPicPr>
          <p:cNvPr id="9" name="Bildobjekt 8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9B5EAB47-D2E7-CFD9-66D8-6A738DAC80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22" t="11748" r="14600"/>
          <a:stretch/>
        </p:blipFill>
        <p:spPr>
          <a:xfrm rot="1115677">
            <a:off x="3056196" y="4364796"/>
            <a:ext cx="5855103" cy="4495161"/>
          </a:xfrm>
          <a:prstGeom prst="rect">
            <a:avLst/>
          </a:prstGeom>
        </p:spPr>
      </p:pic>
      <p:sp>
        <p:nvSpPr>
          <p:cNvPr id="6" name="Underrubrik 2">
            <a:extLst>
              <a:ext uri="{FF2B5EF4-FFF2-40B4-BE49-F238E27FC236}">
                <a16:creationId xmlns:a16="http://schemas.microsoft.com/office/drawing/2014/main" id="{EF2B96E5-196D-8FC0-5C22-15536EDDC6E3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Results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631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FB2D116-2571-2F3E-743F-A9FD8185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PCA to </a:t>
            </a:r>
            <a:r>
              <a:rPr lang="sv-SE" dirty="0" err="1"/>
              <a:t>Reduce</a:t>
            </a:r>
            <a:r>
              <a:rPr lang="sv-SE" dirty="0"/>
              <a:t> Dimensions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DE1A453-9200-AFAA-9180-6577B3B0A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variance</a:t>
            </a:r>
            <a:r>
              <a:rPr lang="sv-SE" dirty="0"/>
              <a:t> for </a:t>
            </a:r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component</a:t>
            </a:r>
            <a:endParaRPr lang="sv-SE" dirty="0"/>
          </a:p>
          <a:p>
            <a:r>
              <a:rPr lang="sv-SE" dirty="0" err="1"/>
              <a:t>Spherical</a:t>
            </a:r>
            <a:r>
              <a:rPr lang="sv-SE" dirty="0"/>
              <a:t> data?</a:t>
            </a:r>
          </a:p>
          <a:p>
            <a:r>
              <a:rPr lang="sv-SE" dirty="0"/>
              <a:t>Is it the best </a:t>
            </a:r>
            <a:r>
              <a:rPr lang="sv-SE" dirty="0" err="1"/>
              <a:t>method</a:t>
            </a:r>
            <a:r>
              <a:rPr lang="sv-SE" dirty="0"/>
              <a:t>?</a:t>
            </a:r>
          </a:p>
          <a:p>
            <a:r>
              <a:rPr lang="sv-SE" dirty="0" err="1"/>
              <a:t>Require</a:t>
            </a:r>
            <a:r>
              <a:rPr lang="sv-SE" dirty="0"/>
              <a:t> a </a:t>
            </a:r>
            <a:r>
              <a:rPr lang="sv-SE" dirty="0" err="1"/>
              <a:t>saved</a:t>
            </a:r>
            <a:r>
              <a:rPr lang="sv-SE" dirty="0"/>
              <a:t> transform</a:t>
            </a:r>
          </a:p>
          <a:p>
            <a:endParaRPr lang="sv-SE" dirty="0"/>
          </a:p>
        </p:txBody>
      </p:sp>
      <p:sp>
        <p:nvSpPr>
          <p:cNvPr id="4" name="Underrubrik 2">
            <a:extLst>
              <a:ext uri="{FF2B5EF4-FFF2-40B4-BE49-F238E27FC236}">
                <a16:creationId xmlns:a16="http://schemas.microsoft.com/office/drawing/2014/main" id="{6C49D8C0-2AF4-0D27-FB00-99FD4C523E79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Discussion</a:t>
            </a:r>
            <a:endParaRPr lang="sv-SE" dirty="0"/>
          </a:p>
        </p:txBody>
      </p:sp>
      <p:pic>
        <p:nvPicPr>
          <p:cNvPr id="10" name="Bildobjekt 9" descr="En bild som visar text, skärmbild, Graf, linje&#10;&#10;Automatiskt genererad beskrivning">
            <a:extLst>
              <a:ext uri="{FF2B5EF4-FFF2-40B4-BE49-F238E27FC236}">
                <a16:creationId xmlns:a16="http://schemas.microsoft.com/office/drawing/2014/main" id="{39BD4540-C7A8-C0F6-E808-7097992A9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27" y="3816085"/>
            <a:ext cx="3030681" cy="2525567"/>
          </a:xfrm>
          <a:prstGeom prst="rect">
            <a:avLst/>
          </a:prstGeom>
        </p:spPr>
      </p:pic>
      <p:pic>
        <p:nvPicPr>
          <p:cNvPr id="12" name="Bildobjekt 11" descr="En bild som visar skärmbild&#10;&#10;Automatiskt genererad beskrivning">
            <a:extLst>
              <a:ext uri="{FF2B5EF4-FFF2-40B4-BE49-F238E27FC236}">
                <a16:creationId xmlns:a16="http://schemas.microsoft.com/office/drawing/2014/main" id="{BB5A5170-4CFF-D545-6546-DB67E683F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462"/>
          <a:stretch/>
        </p:blipFill>
        <p:spPr>
          <a:xfrm>
            <a:off x="4784018" y="3867825"/>
            <a:ext cx="2823711" cy="123807"/>
          </a:xfrm>
          <a:prstGeom prst="rect">
            <a:avLst/>
          </a:prstGeom>
        </p:spPr>
      </p:pic>
      <p:pic>
        <p:nvPicPr>
          <p:cNvPr id="13" name="Bildobjekt 12" descr="En bild som visar skärmbild&#10;&#10;Automatiskt genererad beskrivning">
            <a:extLst>
              <a:ext uri="{FF2B5EF4-FFF2-40B4-BE49-F238E27FC236}">
                <a16:creationId xmlns:a16="http://schemas.microsoft.com/office/drawing/2014/main" id="{80E4CE44-427E-7511-625F-90C6B40D9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74"/>
          <a:stretch/>
        </p:blipFill>
        <p:spPr>
          <a:xfrm>
            <a:off x="4849332" y="3975126"/>
            <a:ext cx="2531435" cy="22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0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8BA40AE-1E48-734D-B9B3-B21F4BE2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Dino vs DinoV2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3F45B7D-38E3-0AC8-3286-23BF8C6C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DinoV2 </a:t>
            </a:r>
            <a:r>
              <a:rPr lang="sv-SE" dirty="0" err="1"/>
              <a:t>newer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better</a:t>
            </a:r>
            <a:r>
              <a:rPr lang="sv-SE" dirty="0"/>
              <a:t> </a:t>
            </a:r>
            <a:r>
              <a:rPr lang="sv-SE" dirty="0" err="1"/>
              <a:t>performance</a:t>
            </a:r>
            <a:endParaRPr lang="sv-SE" dirty="0"/>
          </a:p>
          <a:p>
            <a:r>
              <a:rPr lang="sv-SE" dirty="0"/>
              <a:t>Performs </a:t>
            </a:r>
            <a:r>
              <a:rPr lang="sv-SE" dirty="0" err="1"/>
              <a:t>better</a:t>
            </a:r>
            <a:r>
              <a:rPr lang="sv-SE" dirty="0"/>
              <a:t>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doing</a:t>
            </a:r>
            <a:r>
              <a:rPr lang="sv-SE" dirty="0"/>
              <a:t> PCA 2x</a:t>
            </a:r>
          </a:p>
          <a:p>
            <a:r>
              <a:rPr lang="sv-SE" dirty="0"/>
              <a:t>DinoV2 has </a:t>
            </a:r>
            <a:r>
              <a:rPr lang="sv-SE" dirty="0" err="1"/>
              <a:t>some</a:t>
            </a:r>
            <a:r>
              <a:rPr lang="sv-SE" dirty="0"/>
              <a:t> sort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grid</a:t>
            </a:r>
            <a:r>
              <a:rPr lang="sv-SE" dirty="0"/>
              <a:t> </a:t>
            </a:r>
            <a:r>
              <a:rPr lang="sv-SE" dirty="0" err="1"/>
              <a:t>pattern</a:t>
            </a:r>
            <a:endParaRPr lang="sv-SE" dirty="0"/>
          </a:p>
          <a:p>
            <a:r>
              <a:rPr lang="sv-SE" dirty="0" err="1"/>
              <a:t>Both</a:t>
            </a:r>
            <a:r>
              <a:rPr lang="sv-SE" dirty="0"/>
              <a:t> </a:t>
            </a:r>
            <a:r>
              <a:rPr lang="sv-SE" dirty="0" err="1"/>
              <a:t>seem</a:t>
            </a:r>
            <a:r>
              <a:rPr lang="sv-SE" dirty="0"/>
              <a:t> to </a:t>
            </a:r>
            <a:r>
              <a:rPr lang="sv-SE" dirty="0" err="1"/>
              <a:t>recognize</a:t>
            </a:r>
            <a:r>
              <a:rPr lang="sv-SE" dirty="0"/>
              <a:t> different </a:t>
            </a:r>
            <a:r>
              <a:rPr lang="sv-SE" dirty="0" err="1"/>
              <a:t>terrains</a:t>
            </a:r>
            <a:endParaRPr lang="sv-SE" dirty="0"/>
          </a:p>
          <a:p>
            <a:endParaRPr lang="sv-SE" dirty="0"/>
          </a:p>
        </p:txBody>
      </p:sp>
      <p:grpSp>
        <p:nvGrpSpPr>
          <p:cNvPr id="17" name="Grupp 16">
            <a:extLst>
              <a:ext uri="{FF2B5EF4-FFF2-40B4-BE49-F238E27FC236}">
                <a16:creationId xmlns:a16="http://schemas.microsoft.com/office/drawing/2014/main" id="{290DE034-8253-5A4B-E96C-AFC3144E0A17}"/>
              </a:ext>
            </a:extLst>
          </p:cNvPr>
          <p:cNvGrpSpPr/>
          <p:nvPr/>
        </p:nvGrpSpPr>
        <p:grpSpPr>
          <a:xfrm>
            <a:off x="1123167" y="4483021"/>
            <a:ext cx="6897665" cy="1708723"/>
            <a:chOff x="1040367" y="4327302"/>
            <a:chExt cx="6897665" cy="1708723"/>
          </a:xfrm>
        </p:grpSpPr>
        <p:grpSp>
          <p:nvGrpSpPr>
            <p:cNvPr id="8" name="Grupp 7">
              <a:extLst>
                <a:ext uri="{FF2B5EF4-FFF2-40B4-BE49-F238E27FC236}">
                  <a16:creationId xmlns:a16="http://schemas.microsoft.com/office/drawing/2014/main" id="{9CA50529-96C3-352F-4D4F-B34402198DED}"/>
                </a:ext>
              </a:extLst>
            </p:cNvPr>
            <p:cNvGrpSpPr/>
            <p:nvPr/>
          </p:nvGrpSpPr>
          <p:grpSpPr>
            <a:xfrm>
              <a:off x="3668818" y="4327302"/>
              <a:ext cx="3998216" cy="471252"/>
              <a:chOff x="3341652" y="4039709"/>
              <a:chExt cx="3998216" cy="471252"/>
            </a:xfrm>
          </p:grpSpPr>
          <p:sp>
            <p:nvSpPr>
              <p:cNvPr id="6" name="textruta 5">
                <a:extLst>
                  <a:ext uri="{FF2B5EF4-FFF2-40B4-BE49-F238E27FC236}">
                    <a16:creationId xmlns:a16="http://schemas.microsoft.com/office/drawing/2014/main" id="{B8C320DE-3AA2-FB4F-30D7-771E61539E48}"/>
                  </a:ext>
                </a:extLst>
              </p:cNvPr>
              <p:cNvSpPr txBox="1"/>
              <p:nvPr/>
            </p:nvSpPr>
            <p:spPr>
              <a:xfrm>
                <a:off x="3341652" y="4039709"/>
                <a:ext cx="1806363" cy="471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400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Dino</a:t>
                </a:r>
              </a:p>
            </p:txBody>
          </p:sp>
          <p:sp>
            <p:nvSpPr>
              <p:cNvPr id="7" name="textruta 6">
                <a:extLst>
                  <a:ext uri="{FF2B5EF4-FFF2-40B4-BE49-F238E27FC236}">
                    <a16:creationId xmlns:a16="http://schemas.microsoft.com/office/drawing/2014/main" id="{56091A76-F770-64C4-B34D-4CCE832E19DD}"/>
                  </a:ext>
                </a:extLst>
              </p:cNvPr>
              <p:cNvSpPr txBox="1"/>
              <p:nvPr/>
            </p:nvSpPr>
            <p:spPr>
              <a:xfrm>
                <a:off x="5589786" y="4039709"/>
                <a:ext cx="1750082" cy="471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400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DinoV2</a:t>
                </a:r>
              </a:p>
            </p:txBody>
          </p:sp>
        </p:grpSp>
        <p:pic>
          <p:nvPicPr>
            <p:cNvPr id="12" name="Bildobjekt 11" descr="En bild som visar Färggrann, lila, skärmbild, kvadrat&#10;&#10;Automatiskt genererad beskrivning">
              <a:extLst>
                <a:ext uri="{FF2B5EF4-FFF2-40B4-BE49-F238E27FC236}">
                  <a16:creationId xmlns:a16="http://schemas.microsoft.com/office/drawing/2014/main" id="{B0EF0EBA-9496-DCC1-F580-CD9EAA23D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186" t="32796" r="73146" b="58597"/>
            <a:stretch/>
          </p:blipFill>
          <p:spPr>
            <a:xfrm>
              <a:off x="1040367" y="4556819"/>
              <a:ext cx="2292076" cy="1479203"/>
            </a:xfrm>
            <a:prstGeom prst="rect">
              <a:avLst/>
            </a:prstGeom>
          </p:spPr>
        </p:pic>
        <p:pic>
          <p:nvPicPr>
            <p:cNvPr id="13" name="Bildobjekt 12" descr="En bild som visar Färggrann, skärmbild, kvadrat, lila&#10;&#10;Automatiskt genererad beskrivning">
              <a:extLst>
                <a:ext uri="{FF2B5EF4-FFF2-40B4-BE49-F238E27FC236}">
                  <a16:creationId xmlns:a16="http://schemas.microsoft.com/office/drawing/2014/main" id="{41558B7C-F01D-9DDF-8042-044AA3F69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855" t="32796" r="66477" b="58597"/>
            <a:stretch/>
          </p:blipFill>
          <p:spPr>
            <a:xfrm>
              <a:off x="5645954" y="4556820"/>
              <a:ext cx="2292078" cy="1479203"/>
            </a:xfrm>
            <a:prstGeom prst="rect">
              <a:avLst/>
            </a:prstGeom>
          </p:spPr>
        </p:pic>
        <p:pic>
          <p:nvPicPr>
            <p:cNvPr id="14" name="Bildobjekt 13" descr="En bild som visar Färggrann, lila, skärmbild, kvadrat&#10;&#10;Automatiskt genererad beskrivning">
              <a:extLst>
                <a:ext uri="{FF2B5EF4-FFF2-40B4-BE49-F238E27FC236}">
                  <a16:creationId xmlns:a16="http://schemas.microsoft.com/office/drawing/2014/main" id="{6A220A08-621B-8FC3-F09D-8D40C5983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54" t="32796" r="66477" b="58597"/>
            <a:stretch/>
          </p:blipFill>
          <p:spPr>
            <a:xfrm>
              <a:off x="3352769" y="4556822"/>
              <a:ext cx="2292076" cy="1479203"/>
            </a:xfrm>
            <a:prstGeom prst="rect">
              <a:avLst/>
            </a:prstGeom>
          </p:spPr>
        </p:pic>
      </p:grpSp>
      <p:grpSp>
        <p:nvGrpSpPr>
          <p:cNvPr id="25" name="Grupp 24">
            <a:extLst>
              <a:ext uri="{FF2B5EF4-FFF2-40B4-BE49-F238E27FC236}">
                <a16:creationId xmlns:a16="http://schemas.microsoft.com/office/drawing/2014/main" id="{57B75DC1-31DB-3247-C5D9-0406412C9305}"/>
              </a:ext>
            </a:extLst>
          </p:cNvPr>
          <p:cNvGrpSpPr/>
          <p:nvPr/>
        </p:nvGrpSpPr>
        <p:grpSpPr>
          <a:xfrm>
            <a:off x="1503508" y="4365703"/>
            <a:ext cx="6302582" cy="2172871"/>
            <a:chOff x="1431409" y="2374979"/>
            <a:chExt cx="6302582" cy="2172871"/>
          </a:xfrm>
        </p:grpSpPr>
        <p:pic>
          <p:nvPicPr>
            <p:cNvPr id="18" name="Bildobjekt 17" descr="En bild som visar rev, fisk, mosaik&#10;&#10;Automatiskt genererad beskrivning">
              <a:extLst>
                <a:ext uri="{FF2B5EF4-FFF2-40B4-BE49-F238E27FC236}">
                  <a16:creationId xmlns:a16="http://schemas.microsoft.com/office/drawing/2014/main" id="{3F324687-FBD0-36E9-4430-343FE7084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150" r="66191"/>
            <a:stretch/>
          </p:blipFill>
          <p:spPr>
            <a:xfrm>
              <a:off x="1431409" y="2746671"/>
              <a:ext cx="1715417" cy="1801179"/>
            </a:xfrm>
            <a:prstGeom prst="rect">
              <a:avLst/>
            </a:prstGeom>
          </p:spPr>
        </p:pic>
        <p:pic>
          <p:nvPicPr>
            <p:cNvPr id="19" name="Bildobjekt 18" descr="En bild som visar rev, fisk, mosaik&#10;&#10;Automatiskt genererad beskrivning">
              <a:extLst>
                <a:ext uri="{FF2B5EF4-FFF2-40B4-BE49-F238E27FC236}">
                  <a16:creationId xmlns:a16="http://schemas.microsoft.com/office/drawing/2014/main" id="{5FE43C22-7973-5BDE-574E-B5B5026C3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831" t="75150" r="33780"/>
            <a:stretch/>
          </p:blipFill>
          <p:spPr>
            <a:xfrm>
              <a:off x="3751618" y="2739294"/>
              <a:ext cx="1643342" cy="1801179"/>
            </a:xfrm>
            <a:prstGeom prst="rect">
              <a:avLst/>
            </a:prstGeom>
          </p:spPr>
        </p:pic>
        <p:pic>
          <p:nvPicPr>
            <p:cNvPr id="20" name="Bildobjekt 19" descr="En bild som visar rev, fisk, mosaik&#10;&#10;Automatiskt genererad beskrivning">
              <a:extLst>
                <a:ext uri="{FF2B5EF4-FFF2-40B4-BE49-F238E27FC236}">
                  <a16:creationId xmlns:a16="http://schemas.microsoft.com/office/drawing/2014/main" id="{D6FD1298-453D-9645-5EAA-9E8925A9C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030" t="75150"/>
            <a:stretch/>
          </p:blipFill>
          <p:spPr>
            <a:xfrm>
              <a:off x="5997173" y="2739292"/>
              <a:ext cx="1723555" cy="1801179"/>
            </a:xfrm>
            <a:prstGeom prst="rect">
              <a:avLst/>
            </a:prstGeom>
          </p:spPr>
        </p:pic>
        <p:sp>
          <p:nvSpPr>
            <p:cNvPr id="23" name="textruta 22">
              <a:extLst>
                <a:ext uri="{FF2B5EF4-FFF2-40B4-BE49-F238E27FC236}">
                  <a16:creationId xmlns:a16="http://schemas.microsoft.com/office/drawing/2014/main" id="{45E9698A-3CE3-C6C4-7256-859895D42703}"/>
                </a:ext>
              </a:extLst>
            </p:cNvPr>
            <p:cNvSpPr txBox="1"/>
            <p:nvPr/>
          </p:nvSpPr>
          <p:spPr>
            <a:xfrm>
              <a:off x="3668818" y="2374979"/>
              <a:ext cx="1806363" cy="47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400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Dino</a:t>
              </a:r>
            </a:p>
          </p:txBody>
        </p:sp>
        <p:sp>
          <p:nvSpPr>
            <p:cNvPr id="24" name="textruta 23">
              <a:extLst>
                <a:ext uri="{FF2B5EF4-FFF2-40B4-BE49-F238E27FC236}">
                  <a16:creationId xmlns:a16="http://schemas.microsoft.com/office/drawing/2014/main" id="{51844ED3-E413-F4CB-6E5E-5EEA06F76959}"/>
                </a:ext>
              </a:extLst>
            </p:cNvPr>
            <p:cNvSpPr txBox="1"/>
            <p:nvPr/>
          </p:nvSpPr>
          <p:spPr>
            <a:xfrm>
              <a:off x="5983909" y="2374979"/>
              <a:ext cx="1750082" cy="47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400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DinoV2</a:t>
              </a:r>
            </a:p>
          </p:txBody>
        </p:sp>
      </p:grpSp>
      <p:sp>
        <p:nvSpPr>
          <p:cNvPr id="26" name="Underrubrik 2">
            <a:extLst>
              <a:ext uri="{FF2B5EF4-FFF2-40B4-BE49-F238E27FC236}">
                <a16:creationId xmlns:a16="http://schemas.microsoft.com/office/drawing/2014/main" id="{2563D498-ED0A-7E7B-558B-30408BF4B1CC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Discussion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8971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E2F33BAD-6369-4234-87D7-ACC1AF1E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Elevation </a:t>
            </a:r>
            <a:r>
              <a:rPr lang="sv-SE" dirty="0" err="1"/>
              <a:t>Map</a:t>
            </a:r>
            <a:endParaRPr lang="sv-SE" dirty="0"/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2F2FEC55-2178-DA48-9F2D-C2CAD500810A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Discussion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8452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 descr="En bild som visar mörker, match, tändare, natt&#10;&#10;Automatiskt genererad beskrivning">
            <a:extLst>
              <a:ext uri="{FF2B5EF4-FFF2-40B4-BE49-F238E27FC236}">
                <a16:creationId xmlns:a16="http://schemas.microsoft.com/office/drawing/2014/main" id="{B34149D2-6E70-F679-3F40-72A300DD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4" t="15238" r="54359" b="18911"/>
          <a:stretch/>
        </p:blipFill>
        <p:spPr>
          <a:xfrm rot="6034594">
            <a:off x="-2315676" y="5615908"/>
            <a:ext cx="4921675" cy="3817457"/>
          </a:xfrm>
          <a:prstGeom prst="rect">
            <a:avLst/>
          </a:prstGeom>
        </p:spPr>
      </p:pic>
      <p:pic>
        <p:nvPicPr>
          <p:cNvPr id="94" name="Bildobjekt 93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828B9CC0-0E4F-FFD5-10B6-DF9FDDC53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22" t="11748" r="14600"/>
          <a:stretch/>
        </p:blipFill>
        <p:spPr>
          <a:xfrm rot="2433620">
            <a:off x="-1452294" y="4935103"/>
            <a:ext cx="5855103" cy="449516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41F1AFE-A337-6046-EF8E-A1BD0128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Summary</a:t>
            </a:r>
            <a:endParaRPr lang="sv-SE" dirty="0"/>
          </a:p>
        </p:txBody>
      </p:sp>
      <p:pic>
        <p:nvPicPr>
          <p:cNvPr id="7" name="Bildobjekt 6" descr="En bild som visar Bärnsten, ljus, spiral, natt&#10;&#10;Automatiskt genererad beskrivning">
            <a:extLst>
              <a:ext uri="{FF2B5EF4-FFF2-40B4-BE49-F238E27FC236}">
                <a16:creationId xmlns:a16="http://schemas.microsoft.com/office/drawing/2014/main" id="{487476D4-A7CE-115D-BEE9-9F4D8122C6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65" t="20000" r="35105" b="21769"/>
          <a:stretch/>
        </p:blipFill>
        <p:spPr>
          <a:xfrm rot="13035276">
            <a:off x="8042764" y="-404104"/>
            <a:ext cx="6755168" cy="7951236"/>
          </a:xfrm>
          <a:prstGeom prst="rect">
            <a:avLst/>
          </a:prstGeom>
        </p:spPr>
      </p:pic>
      <p:pic>
        <p:nvPicPr>
          <p:cNvPr id="8" name="Bildobjekt 7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30A5F34C-803B-A710-72E2-B7B47C439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  <p:grpSp>
        <p:nvGrpSpPr>
          <p:cNvPr id="10" name="Grupp 9">
            <a:extLst>
              <a:ext uri="{FF2B5EF4-FFF2-40B4-BE49-F238E27FC236}">
                <a16:creationId xmlns:a16="http://schemas.microsoft.com/office/drawing/2014/main" id="{A3E0090E-A2BA-9D4E-4DF2-04F48CF1527F}"/>
              </a:ext>
            </a:extLst>
          </p:cNvPr>
          <p:cNvGrpSpPr/>
          <p:nvPr/>
        </p:nvGrpSpPr>
        <p:grpSpPr>
          <a:xfrm>
            <a:off x="628650" y="3891979"/>
            <a:ext cx="1183414" cy="1366793"/>
            <a:chOff x="517563" y="357352"/>
            <a:chExt cx="2131044" cy="2461267"/>
          </a:xfrm>
        </p:grpSpPr>
        <p:sp>
          <p:nvSpPr>
            <p:cNvPr id="11" name="Begränsare 10">
              <a:extLst>
                <a:ext uri="{FF2B5EF4-FFF2-40B4-BE49-F238E27FC236}">
                  <a16:creationId xmlns:a16="http://schemas.microsoft.com/office/drawing/2014/main" id="{C8C1F800-C625-A759-AF01-8C50BC7E0AC3}"/>
                </a:ext>
              </a:extLst>
            </p:cNvPr>
            <p:cNvSpPr/>
            <p:nvPr/>
          </p:nvSpPr>
          <p:spPr>
            <a:xfrm>
              <a:off x="517563" y="2249214"/>
              <a:ext cx="2131044" cy="569405"/>
            </a:xfrm>
            <a:prstGeom prst="flowChartTerminator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9E1C9C21-AB51-95E4-7D03-AE2E8CDF23A8}"/>
                </a:ext>
              </a:extLst>
            </p:cNvPr>
            <p:cNvSpPr/>
            <p:nvPr/>
          </p:nvSpPr>
          <p:spPr>
            <a:xfrm>
              <a:off x="2043592" y="357352"/>
              <a:ext cx="168871" cy="1891862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D59AAB01-6FEF-35FB-6C6D-6713ED080F2A}"/>
                </a:ext>
              </a:extLst>
            </p:cNvPr>
            <p:cNvSpPr/>
            <p:nvPr/>
          </p:nvSpPr>
          <p:spPr>
            <a:xfrm>
              <a:off x="773251" y="558459"/>
              <a:ext cx="1270341" cy="1356258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A7A4C76B-140A-456E-8C84-C1C1EF7D4316}"/>
                </a:ext>
              </a:extLst>
            </p:cNvPr>
            <p:cNvSpPr/>
            <p:nvPr/>
          </p:nvSpPr>
          <p:spPr>
            <a:xfrm>
              <a:off x="869026" y="662786"/>
              <a:ext cx="1077299" cy="115016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5" name="Uppehåll 14">
              <a:extLst>
                <a:ext uri="{FF2B5EF4-FFF2-40B4-BE49-F238E27FC236}">
                  <a16:creationId xmlns:a16="http://schemas.microsoft.com/office/drawing/2014/main" id="{96CD4E87-4446-E9DF-ADE3-7484D323413A}"/>
                </a:ext>
              </a:extLst>
            </p:cNvPr>
            <p:cNvSpPr/>
            <p:nvPr/>
          </p:nvSpPr>
          <p:spPr>
            <a:xfrm rot="12057838">
              <a:off x="2079415" y="1172874"/>
              <a:ext cx="282298" cy="260819"/>
            </a:xfrm>
            <a:prstGeom prst="flowChartDelay">
              <a:avLst/>
            </a:prstGeom>
            <a:solidFill>
              <a:srgbClr val="FA9A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6" name="Begränsare 15">
              <a:extLst>
                <a:ext uri="{FF2B5EF4-FFF2-40B4-BE49-F238E27FC236}">
                  <a16:creationId xmlns:a16="http://schemas.microsoft.com/office/drawing/2014/main" id="{312A54CB-A7A1-00B4-8377-BAC4322C44B7}"/>
                </a:ext>
              </a:extLst>
            </p:cNvPr>
            <p:cNvSpPr/>
            <p:nvPr/>
          </p:nvSpPr>
          <p:spPr>
            <a:xfrm>
              <a:off x="569557" y="2289925"/>
              <a:ext cx="2027055" cy="487982"/>
            </a:xfrm>
            <a:prstGeom prst="flowChartTerminator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Ellips 16">
              <a:extLst>
                <a:ext uri="{FF2B5EF4-FFF2-40B4-BE49-F238E27FC236}">
                  <a16:creationId xmlns:a16="http://schemas.microsoft.com/office/drawing/2014/main" id="{7652A2B3-F90A-C00D-66C6-9AED6692FD38}"/>
                </a:ext>
              </a:extLst>
            </p:cNvPr>
            <p:cNvSpPr/>
            <p:nvPr/>
          </p:nvSpPr>
          <p:spPr>
            <a:xfrm>
              <a:off x="649534" y="2351036"/>
              <a:ext cx="365760" cy="36576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Ellips 17">
              <a:extLst>
                <a:ext uri="{FF2B5EF4-FFF2-40B4-BE49-F238E27FC236}">
                  <a16:creationId xmlns:a16="http://schemas.microsoft.com/office/drawing/2014/main" id="{C04C7268-6628-CCAC-91A1-4902926042AE}"/>
                </a:ext>
              </a:extLst>
            </p:cNvPr>
            <p:cNvSpPr/>
            <p:nvPr/>
          </p:nvSpPr>
          <p:spPr>
            <a:xfrm>
              <a:off x="2132863" y="2351036"/>
              <a:ext cx="365760" cy="36576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19" name="Bildobjekt 18" descr="En bild som visar Träningsutrustning, Vikter, leksak, maskin&#10;&#10;Automatiskt genererad beskrivning">
            <a:extLst>
              <a:ext uri="{FF2B5EF4-FFF2-40B4-BE49-F238E27FC236}">
                <a16:creationId xmlns:a16="http://schemas.microsoft.com/office/drawing/2014/main" id="{C9DF607A-5FD3-DC4F-74EE-1E35492F8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500" y="4740955"/>
            <a:ext cx="1341189" cy="9904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Bildobjekt 19" descr="En bild som visar Dans, konst&#10;&#10;Automatiskt genererad beskrivning">
            <a:extLst>
              <a:ext uri="{FF2B5EF4-FFF2-40B4-BE49-F238E27FC236}">
                <a16:creationId xmlns:a16="http://schemas.microsoft.com/office/drawing/2014/main" id="{44864BF7-4EC7-F1BA-D00A-9FA9722A119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1A2A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0772" y="3280579"/>
            <a:ext cx="1338401" cy="9904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682487CB-6062-851F-465C-85E7F61C86A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127" r="6127"/>
          <a:stretch/>
        </p:blipFill>
        <p:spPr>
          <a:xfrm>
            <a:off x="5050458" y="3844920"/>
            <a:ext cx="1339796" cy="9904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" name="Rektangel 21">
            <a:extLst>
              <a:ext uri="{FF2B5EF4-FFF2-40B4-BE49-F238E27FC236}">
                <a16:creationId xmlns:a16="http://schemas.microsoft.com/office/drawing/2014/main" id="{ACDBC294-8519-D56F-4C6F-33FEF510CC47}"/>
              </a:ext>
            </a:extLst>
          </p:cNvPr>
          <p:cNvSpPr/>
          <p:nvPr/>
        </p:nvSpPr>
        <p:spPr>
          <a:xfrm>
            <a:off x="7093551" y="3985422"/>
            <a:ext cx="1341189" cy="99041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3" name="Grupp 22">
            <a:extLst>
              <a:ext uri="{FF2B5EF4-FFF2-40B4-BE49-F238E27FC236}">
                <a16:creationId xmlns:a16="http://schemas.microsoft.com/office/drawing/2014/main" id="{F55A164E-F9AE-3CE1-0A2C-F9796F776474}"/>
              </a:ext>
            </a:extLst>
          </p:cNvPr>
          <p:cNvGrpSpPr/>
          <p:nvPr/>
        </p:nvGrpSpPr>
        <p:grpSpPr>
          <a:xfrm>
            <a:off x="7377679" y="4073952"/>
            <a:ext cx="837876" cy="787123"/>
            <a:chOff x="8996221" y="2515566"/>
            <a:chExt cx="1196000" cy="1123555"/>
          </a:xfrm>
        </p:grpSpPr>
        <p:sp>
          <p:nvSpPr>
            <p:cNvPr id="24" name="Ellips 23">
              <a:extLst>
                <a:ext uri="{FF2B5EF4-FFF2-40B4-BE49-F238E27FC236}">
                  <a16:creationId xmlns:a16="http://schemas.microsoft.com/office/drawing/2014/main" id="{783C4979-C9B5-0050-7D0A-247E6AE88E05}"/>
                </a:ext>
              </a:extLst>
            </p:cNvPr>
            <p:cNvSpPr/>
            <p:nvPr/>
          </p:nvSpPr>
          <p:spPr>
            <a:xfrm>
              <a:off x="8999394" y="2980712"/>
              <a:ext cx="192239" cy="192239"/>
            </a:xfrm>
            <a:prstGeom prst="ellipse">
              <a:avLst/>
            </a:prstGeom>
            <a:solidFill>
              <a:srgbClr val="0498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Ellips 24">
              <a:extLst>
                <a:ext uri="{FF2B5EF4-FFF2-40B4-BE49-F238E27FC236}">
                  <a16:creationId xmlns:a16="http://schemas.microsoft.com/office/drawing/2014/main" id="{C3BF92A1-70BA-B71C-0AC7-B8B6AB9F9C11}"/>
                </a:ext>
              </a:extLst>
            </p:cNvPr>
            <p:cNvSpPr/>
            <p:nvPr/>
          </p:nvSpPr>
          <p:spPr>
            <a:xfrm>
              <a:off x="8996222" y="2671360"/>
              <a:ext cx="192239" cy="192239"/>
            </a:xfrm>
            <a:prstGeom prst="ellipse">
              <a:avLst/>
            </a:prstGeom>
            <a:solidFill>
              <a:srgbClr val="0498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Ellips 25">
              <a:extLst>
                <a:ext uri="{FF2B5EF4-FFF2-40B4-BE49-F238E27FC236}">
                  <a16:creationId xmlns:a16="http://schemas.microsoft.com/office/drawing/2014/main" id="{A2B6E6C5-0FE7-35D5-96E2-EB3747D3A3C6}"/>
                </a:ext>
              </a:extLst>
            </p:cNvPr>
            <p:cNvSpPr/>
            <p:nvPr/>
          </p:nvSpPr>
          <p:spPr>
            <a:xfrm>
              <a:off x="8996221" y="3290140"/>
              <a:ext cx="192239" cy="192239"/>
            </a:xfrm>
            <a:prstGeom prst="ellipse">
              <a:avLst/>
            </a:prstGeom>
            <a:solidFill>
              <a:srgbClr val="0498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Ellips 26">
              <a:extLst>
                <a:ext uri="{FF2B5EF4-FFF2-40B4-BE49-F238E27FC236}">
                  <a16:creationId xmlns:a16="http://schemas.microsoft.com/office/drawing/2014/main" id="{A29D40D0-6001-A9E3-4E77-166DABB238D3}"/>
                </a:ext>
              </a:extLst>
            </p:cNvPr>
            <p:cNvSpPr/>
            <p:nvPr/>
          </p:nvSpPr>
          <p:spPr>
            <a:xfrm>
              <a:off x="9502861" y="2824918"/>
              <a:ext cx="192239" cy="192239"/>
            </a:xfrm>
            <a:prstGeom prst="ellipse">
              <a:avLst/>
            </a:prstGeom>
            <a:solidFill>
              <a:srgbClr val="B7CD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Ellips 27">
              <a:extLst>
                <a:ext uri="{FF2B5EF4-FFF2-40B4-BE49-F238E27FC236}">
                  <a16:creationId xmlns:a16="http://schemas.microsoft.com/office/drawing/2014/main" id="{8C9DB204-6884-490E-A3BD-513202D82C92}"/>
                </a:ext>
              </a:extLst>
            </p:cNvPr>
            <p:cNvSpPr/>
            <p:nvPr/>
          </p:nvSpPr>
          <p:spPr>
            <a:xfrm>
              <a:off x="9499689" y="2515566"/>
              <a:ext cx="192239" cy="192239"/>
            </a:xfrm>
            <a:prstGeom prst="ellipse">
              <a:avLst/>
            </a:prstGeom>
            <a:solidFill>
              <a:srgbClr val="B7CD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Ellips 28">
              <a:extLst>
                <a:ext uri="{FF2B5EF4-FFF2-40B4-BE49-F238E27FC236}">
                  <a16:creationId xmlns:a16="http://schemas.microsoft.com/office/drawing/2014/main" id="{9103C09E-E0D0-0E9F-3F21-37D0DA3D60A0}"/>
                </a:ext>
              </a:extLst>
            </p:cNvPr>
            <p:cNvSpPr/>
            <p:nvPr/>
          </p:nvSpPr>
          <p:spPr>
            <a:xfrm>
              <a:off x="9499688" y="3134346"/>
              <a:ext cx="192239" cy="192239"/>
            </a:xfrm>
            <a:prstGeom prst="ellipse">
              <a:avLst/>
            </a:prstGeom>
            <a:solidFill>
              <a:srgbClr val="B7CD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Ellips 29">
              <a:extLst>
                <a:ext uri="{FF2B5EF4-FFF2-40B4-BE49-F238E27FC236}">
                  <a16:creationId xmlns:a16="http://schemas.microsoft.com/office/drawing/2014/main" id="{FBE0269C-FDBE-DB1F-C920-D1ECEC31692B}"/>
                </a:ext>
              </a:extLst>
            </p:cNvPr>
            <p:cNvSpPr/>
            <p:nvPr/>
          </p:nvSpPr>
          <p:spPr>
            <a:xfrm>
              <a:off x="9499688" y="3446882"/>
              <a:ext cx="192239" cy="192239"/>
            </a:xfrm>
            <a:prstGeom prst="ellipse">
              <a:avLst/>
            </a:prstGeom>
            <a:solidFill>
              <a:srgbClr val="B7CD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Ellips 30">
              <a:extLst>
                <a:ext uri="{FF2B5EF4-FFF2-40B4-BE49-F238E27FC236}">
                  <a16:creationId xmlns:a16="http://schemas.microsoft.com/office/drawing/2014/main" id="{F670CDF8-9A59-E6E6-5279-8850B29A4BCC}"/>
                </a:ext>
              </a:extLst>
            </p:cNvPr>
            <p:cNvSpPr/>
            <p:nvPr/>
          </p:nvSpPr>
          <p:spPr>
            <a:xfrm>
              <a:off x="9999982" y="3134346"/>
              <a:ext cx="192239" cy="192239"/>
            </a:xfrm>
            <a:prstGeom prst="ellipse">
              <a:avLst/>
            </a:prstGeom>
            <a:solidFill>
              <a:srgbClr val="034C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Ellips 31">
              <a:extLst>
                <a:ext uri="{FF2B5EF4-FFF2-40B4-BE49-F238E27FC236}">
                  <a16:creationId xmlns:a16="http://schemas.microsoft.com/office/drawing/2014/main" id="{08104107-BD60-2FA2-B83A-FA8050063611}"/>
                </a:ext>
              </a:extLst>
            </p:cNvPr>
            <p:cNvSpPr/>
            <p:nvPr/>
          </p:nvSpPr>
          <p:spPr>
            <a:xfrm>
              <a:off x="9996810" y="2824994"/>
              <a:ext cx="192239" cy="192239"/>
            </a:xfrm>
            <a:prstGeom prst="ellipse">
              <a:avLst/>
            </a:prstGeom>
            <a:solidFill>
              <a:srgbClr val="034C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33" name="Rak 32">
              <a:extLst>
                <a:ext uri="{FF2B5EF4-FFF2-40B4-BE49-F238E27FC236}">
                  <a16:creationId xmlns:a16="http://schemas.microsoft.com/office/drawing/2014/main" id="{3104BFDA-F37B-7BB1-A8A9-AA16448213D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 flipV="1">
              <a:off x="9188461" y="2611686"/>
              <a:ext cx="311228" cy="155794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ak 33">
              <a:extLst>
                <a:ext uri="{FF2B5EF4-FFF2-40B4-BE49-F238E27FC236}">
                  <a16:creationId xmlns:a16="http://schemas.microsoft.com/office/drawing/2014/main" id="{BF295DB4-D097-8AE2-84B0-8D7A0C034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1633" y="2919789"/>
              <a:ext cx="311228" cy="155794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ak 34">
              <a:extLst>
                <a:ext uri="{FF2B5EF4-FFF2-40B4-BE49-F238E27FC236}">
                  <a16:creationId xmlns:a16="http://schemas.microsoft.com/office/drawing/2014/main" id="{F918D215-9142-8007-54EC-742371773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461" y="3227892"/>
              <a:ext cx="311228" cy="155794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35">
              <a:extLst>
                <a:ext uri="{FF2B5EF4-FFF2-40B4-BE49-F238E27FC236}">
                  <a16:creationId xmlns:a16="http://schemas.microsoft.com/office/drawing/2014/main" id="{3E80C11A-0B8F-74CD-F96B-AEAE7DE91639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9188461" y="2767480"/>
              <a:ext cx="314400" cy="153558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ak 36">
              <a:extLst>
                <a:ext uri="{FF2B5EF4-FFF2-40B4-BE49-F238E27FC236}">
                  <a16:creationId xmlns:a16="http://schemas.microsoft.com/office/drawing/2014/main" id="{550831A7-054F-21DC-241D-B0703665EB58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>
              <a:off x="9188461" y="2767480"/>
              <a:ext cx="311227" cy="462986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ak 37">
              <a:extLst>
                <a:ext uri="{FF2B5EF4-FFF2-40B4-BE49-F238E27FC236}">
                  <a16:creationId xmlns:a16="http://schemas.microsoft.com/office/drawing/2014/main" id="{083580C8-3BA7-5AF1-0BD3-55610947B269}"/>
                </a:ext>
              </a:extLst>
            </p:cNvPr>
            <p:cNvCxnSpPr>
              <a:cxnSpLocks/>
              <a:stCxn id="25" idx="6"/>
              <a:endCxn id="30" idx="2"/>
            </p:cNvCxnSpPr>
            <p:nvPr/>
          </p:nvCxnSpPr>
          <p:spPr>
            <a:xfrm>
              <a:off x="9188461" y="2767480"/>
              <a:ext cx="311227" cy="775522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ak 38">
              <a:extLst>
                <a:ext uri="{FF2B5EF4-FFF2-40B4-BE49-F238E27FC236}">
                  <a16:creationId xmlns:a16="http://schemas.microsoft.com/office/drawing/2014/main" id="{955C4C81-62CF-ED94-D6AF-36F27C57E132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 flipV="1">
              <a:off x="9191633" y="2611686"/>
              <a:ext cx="308056" cy="465146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ak 39">
              <a:extLst>
                <a:ext uri="{FF2B5EF4-FFF2-40B4-BE49-F238E27FC236}">
                  <a16:creationId xmlns:a16="http://schemas.microsoft.com/office/drawing/2014/main" id="{12D71309-3145-973B-D8E2-341BCCFA6EF5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>
              <a:off x="9191633" y="3076832"/>
              <a:ext cx="308055" cy="153634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ak 40">
              <a:extLst>
                <a:ext uri="{FF2B5EF4-FFF2-40B4-BE49-F238E27FC236}">
                  <a16:creationId xmlns:a16="http://schemas.microsoft.com/office/drawing/2014/main" id="{343FF482-2106-2768-C18C-A12F74ED4FC1}"/>
                </a:ext>
              </a:extLst>
            </p:cNvPr>
            <p:cNvCxnSpPr>
              <a:cxnSpLocks/>
              <a:stCxn id="24" idx="6"/>
              <a:endCxn id="30" idx="2"/>
            </p:cNvCxnSpPr>
            <p:nvPr/>
          </p:nvCxnSpPr>
          <p:spPr>
            <a:xfrm>
              <a:off x="9191633" y="3076832"/>
              <a:ext cx="308055" cy="466170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ak 41">
              <a:extLst>
                <a:ext uri="{FF2B5EF4-FFF2-40B4-BE49-F238E27FC236}">
                  <a16:creationId xmlns:a16="http://schemas.microsoft.com/office/drawing/2014/main" id="{7C249E2D-6097-9980-E023-D256250443D4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9188460" y="3386260"/>
              <a:ext cx="311228" cy="156742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ak 42">
              <a:extLst>
                <a:ext uri="{FF2B5EF4-FFF2-40B4-BE49-F238E27FC236}">
                  <a16:creationId xmlns:a16="http://schemas.microsoft.com/office/drawing/2014/main" id="{DF960707-5846-FC1E-2BF1-E157D77BA437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 flipV="1">
              <a:off x="9188460" y="2921038"/>
              <a:ext cx="314401" cy="465222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43">
              <a:extLst>
                <a:ext uri="{FF2B5EF4-FFF2-40B4-BE49-F238E27FC236}">
                  <a16:creationId xmlns:a16="http://schemas.microsoft.com/office/drawing/2014/main" id="{C2461B7E-3B31-6027-FDF1-6F0AC2677210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>
            <a:xfrm flipV="1">
              <a:off x="9188460" y="2611686"/>
              <a:ext cx="311229" cy="774574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Rak 44">
              <a:extLst>
                <a:ext uri="{FF2B5EF4-FFF2-40B4-BE49-F238E27FC236}">
                  <a16:creationId xmlns:a16="http://schemas.microsoft.com/office/drawing/2014/main" id="{EEF46865-55D5-F6C3-07BB-54282C69544D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 flipV="1">
              <a:off x="9691927" y="3230466"/>
              <a:ext cx="308055" cy="312536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ak 45">
              <a:extLst>
                <a:ext uri="{FF2B5EF4-FFF2-40B4-BE49-F238E27FC236}">
                  <a16:creationId xmlns:a16="http://schemas.microsoft.com/office/drawing/2014/main" id="{2322D846-1DEE-51F5-0901-CC102ECC03BD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9691927" y="3230466"/>
              <a:ext cx="308055" cy="0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Rak 46">
              <a:extLst>
                <a:ext uri="{FF2B5EF4-FFF2-40B4-BE49-F238E27FC236}">
                  <a16:creationId xmlns:a16="http://schemas.microsoft.com/office/drawing/2014/main" id="{318E33A5-D915-5E96-FEB8-EBAB58172867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9695100" y="2921038"/>
              <a:ext cx="301710" cy="76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ak 47">
              <a:extLst>
                <a:ext uri="{FF2B5EF4-FFF2-40B4-BE49-F238E27FC236}">
                  <a16:creationId xmlns:a16="http://schemas.microsoft.com/office/drawing/2014/main" id="{6D6F7FFB-75AE-EACC-9C07-15138C1BC928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9691928" y="2611686"/>
              <a:ext cx="304882" cy="309428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ak 48">
              <a:extLst>
                <a:ext uri="{FF2B5EF4-FFF2-40B4-BE49-F238E27FC236}">
                  <a16:creationId xmlns:a16="http://schemas.microsoft.com/office/drawing/2014/main" id="{10EF7F1D-EF62-02F8-9CB5-324C3D5FBDFC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9695100" y="2921038"/>
              <a:ext cx="304882" cy="309428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ak 49">
              <a:extLst>
                <a:ext uri="{FF2B5EF4-FFF2-40B4-BE49-F238E27FC236}">
                  <a16:creationId xmlns:a16="http://schemas.microsoft.com/office/drawing/2014/main" id="{C1D7F330-4070-D12A-AAF6-50DF4963C1D9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>
              <a:off x="9691928" y="2611686"/>
              <a:ext cx="308054" cy="618780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ak 50">
              <a:extLst>
                <a:ext uri="{FF2B5EF4-FFF2-40B4-BE49-F238E27FC236}">
                  <a16:creationId xmlns:a16="http://schemas.microsoft.com/office/drawing/2014/main" id="{11822296-FB16-E751-0084-859DF01504D1}"/>
                </a:ext>
              </a:extLst>
            </p:cNvPr>
            <p:cNvCxnSpPr>
              <a:cxnSpLocks/>
              <a:stCxn id="30" idx="6"/>
              <a:endCxn id="32" idx="2"/>
            </p:cNvCxnSpPr>
            <p:nvPr/>
          </p:nvCxnSpPr>
          <p:spPr>
            <a:xfrm flipV="1">
              <a:off x="9691927" y="2921114"/>
              <a:ext cx="304883" cy="621888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ak 51">
              <a:extLst>
                <a:ext uri="{FF2B5EF4-FFF2-40B4-BE49-F238E27FC236}">
                  <a16:creationId xmlns:a16="http://schemas.microsoft.com/office/drawing/2014/main" id="{83CE53D7-D0B1-2AD7-E50A-58005B98DFF4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9691927" y="2921114"/>
              <a:ext cx="304883" cy="309352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ruta 52">
            <a:extLst>
              <a:ext uri="{FF2B5EF4-FFF2-40B4-BE49-F238E27FC236}">
                <a16:creationId xmlns:a16="http://schemas.microsoft.com/office/drawing/2014/main" id="{7987D691-69E4-B867-E0E7-3768C1B070F4}"/>
              </a:ext>
            </a:extLst>
          </p:cNvPr>
          <p:cNvSpPr txBox="1"/>
          <p:nvPr/>
        </p:nvSpPr>
        <p:spPr>
          <a:xfrm>
            <a:off x="516678" y="2602231"/>
            <a:ext cx="1595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Collect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images</a:t>
            </a:r>
          </a:p>
        </p:txBody>
      </p:sp>
      <p:cxnSp>
        <p:nvCxnSpPr>
          <p:cNvPr id="54" name="Rak pil 53">
            <a:extLst>
              <a:ext uri="{FF2B5EF4-FFF2-40B4-BE49-F238E27FC236}">
                <a16:creationId xmlns:a16="http://schemas.microsoft.com/office/drawing/2014/main" id="{546F7430-A2D5-EA3D-8D94-055B6AD4AA4A}"/>
              </a:ext>
            </a:extLst>
          </p:cNvPr>
          <p:cNvCxnSpPr>
            <a:cxnSpLocks/>
          </p:cNvCxnSpPr>
          <p:nvPr/>
        </p:nvCxnSpPr>
        <p:spPr>
          <a:xfrm flipV="1">
            <a:off x="1867126" y="3879853"/>
            <a:ext cx="720000" cy="2160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k pil 54">
            <a:extLst>
              <a:ext uri="{FF2B5EF4-FFF2-40B4-BE49-F238E27FC236}">
                <a16:creationId xmlns:a16="http://schemas.microsoft.com/office/drawing/2014/main" id="{49AACFED-5B2D-F3B4-50C9-6FF479CCE055}"/>
              </a:ext>
            </a:extLst>
          </p:cNvPr>
          <p:cNvCxnSpPr>
            <a:cxnSpLocks/>
          </p:cNvCxnSpPr>
          <p:nvPr/>
        </p:nvCxnSpPr>
        <p:spPr>
          <a:xfrm>
            <a:off x="6598321" y="4524222"/>
            <a:ext cx="359906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k pil 55">
            <a:extLst>
              <a:ext uri="{FF2B5EF4-FFF2-40B4-BE49-F238E27FC236}">
                <a16:creationId xmlns:a16="http://schemas.microsoft.com/office/drawing/2014/main" id="{1B9A6322-2074-EBBC-AE47-9D9B23BAAD28}"/>
              </a:ext>
            </a:extLst>
          </p:cNvPr>
          <p:cNvCxnSpPr>
            <a:cxnSpLocks/>
          </p:cNvCxnSpPr>
          <p:nvPr/>
        </p:nvCxnSpPr>
        <p:spPr>
          <a:xfrm>
            <a:off x="1869825" y="4887334"/>
            <a:ext cx="720000" cy="2160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ak pil 56">
            <a:extLst>
              <a:ext uri="{FF2B5EF4-FFF2-40B4-BE49-F238E27FC236}">
                <a16:creationId xmlns:a16="http://schemas.microsoft.com/office/drawing/2014/main" id="{1F21458E-7B46-54C7-5073-62483608D4C0}"/>
              </a:ext>
            </a:extLst>
          </p:cNvPr>
          <p:cNvCxnSpPr>
            <a:cxnSpLocks/>
          </p:cNvCxnSpPr>
          <p:nvPr/>
        </p:nvCxnSpPr>
        <p:spPr>
          <a:xfrm flipV="1">
            <a:off x="4170581" y="4928159"/>
            <a:ext cx="720000" cy="2160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ak pil 57">
            <a:extLst>
              <a:ext uri="{FF2B5EF4-FFF2-40B4-BE49-F238E27FC236}">
                <a16:creationId xmlns:a16="http://schemas.microsoft.com/office/drawing/2014/main" id="{911F919D-1D83-EC99-E371-7AFC6E43940F}"/>
              </a:ext>
            </a:extLst>
          </p:cNvPr>
          <p:cNvCxnSpPr>
            <a:cxnSpLocks/>
          </p:cNvCxnSpPr>
          <p:nvPr/>
        </p:nvCxnSpPr>
        <p:spPr>
          <a:xfrm>
            <a:off x="4170581" y="3879853"/>
            <a:ext cx="720000" cy="2160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ell 125">
            <a:extLst>
              <a:ext uri="{FF2B5EF4-FFF2-40B4-BE49-F238E27FC236}">
                <a16:creationId xmlns:a16="http://schemas.microsoft.com/office/drawing/2014/main" id="{9A7050BB-91F7-8D3D-C16B-2AF699095F52}"/>
              </a:ext>
            </a:extLst>
          </p:cNvPr>
          <p:cNvGraphicFramePr>
            <a:graphicFrameLocks noGrp="1"/>
          </p:cNvGraphicFramePr>
          <p:nvPr/>
        </p:nvGraphicFramePr>
        <p:xfrm>
          <a:off x="4957266" y="5025488"/>
          <a:ext cx="1514244" cy="27755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2374">
                  <a:extLst>
                    <a:ext uri="{9D8B030D-6E8A-4147-A177-3AD203B41FA5}">
                      <a16:colId xmlns:a16="http://schemas.microsoft.com/office/drawing/2014/main" val="2805777991"/>
                    </a:ext>
                  </a:extLst>
                </a:gridCol>
                <a:gridCol w="252374">
                  <a:extLst>
                    <a:ext uri="{9D8B030D-6E8A-4147-A177-3AD203B41FA5}">
                      <a16:colId xmlns:a16="http://schemas.microsoft.com/office/drawing/2014/main" val="2824191403"/>
                    </a:ext>
                  </a:extLst>
                </a:gridCol>
                <a:gridCol w="252374">
                  <a:extLst>
                    <a:ext uri="{9D8B030D-6E8A-4147-A177-3AD203B41FA5}">
                      <a16:colId xmlns:a16="http://schemas.microsoft.com/office/drawing/2014/main" val="3540686980"/>
                    </a:ext>
                  </a:extLst>
                </a:gridCol>
                <a:gridCol w="252374">
                  <a:extLst>
                    <a:ext uri="{9D8B030D-6E8A-4147-A177-3AD203B41FA5}">
                      <a16:colId xmlns:a16="http://schemas.microsoft.com/office/drawing/2014/main" val="1744834566"/>
                    </a:ext>
                  </a:extLst>
                </a:gridCol>
                <a:gridCol w="252374">
                  <a:extLst>
                    <a:ext uri="{9D8B030D-6E8A-4147-A177-3AD203B41FA5}">
                      <a16:colId xmlns:a16="http://schemas.microsoft.com/office/drawing/2014/main" val="2648544158"/>
                    </a:ext>
                  </a:extLst>
                </a:gridCol>
                <a:gridCol w="252374">
                  <a:extLst>
                    <a:ext uri="{9D8B030D-6E8A-4147-A177-3AD203B41FA5}">
                      <a16:colId xmlns:a16="http://schemas.microsoft.com/office/drawing/2014/main" val="595763469"/>
                    </a:ext>
                  </a:extLst>
                </a:gridCol>
              </a:tblGrid>
              <a:tr h="277557"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A2A2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802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996017"/>
                  </a:ext>
                </a:extLst>
              </a:tr>
            </a:tbl>
          </a:graphicData>
        </a:graphic>
      </p:graphicFrame>
      <p:sp>
        <p:nvSpPr>
          <p:cNvPr id="65" name="textruta 64">
            <a:extLst>
              <a:ext uri="{FF2B5EF4-FFF2-40B4-BE49-F238E27FC236}">
                <a16:creationId xmlns:a16="http://schemas.microsoft.com/office/drawing/2014/main" id="{48FFA415-B82E-37E5-6FA4-384F6DD4E582}"/>
              </a:ext>
            </a:extLst>
          </p:cNvPr>
          <p:cNvSpPr txBox="1"/>
          <p:nvPr/>
        </p:nvSpPr>
        <p:spPr>
          <a:xfrm>
            <a:off x="2545931" y="2601619"/>
            <a:ext cx="1595945" cy="44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Extract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RGBD images</a:t>
            </a:r>
          </a:p>
        </p:txBody>
      </p:sp>
      <p:sp>
        <p:nvSpPr>
          <p:cNvPr id="66" name="textruta 65">
            <a:extLst>
              <a:ext uri="{FF2B5EF4-FFF2-40B4-BE49-F238E27FC236}">
                <a16:creationId xmlns:a16="http://schemas.microsoft.com/office/drawing/2014/main" id="{AED80157-57BC-B037-45B9-277D51F23844}"/>
              </a:ext>
            </a:extLst>
          </p:cNvPr>
          <p:cNvSpPr txBox="1"/>
          <p:nvPr/>
        </p:nvSpPr>
        <p:spPr>
          <a:xfrm>
            <a:off x="4875565" y="2595311"/>
            <a:ext cx="1595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Extract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DINO features and </a:t>
            </a:r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project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them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as elevation </a:t>
            </a:r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map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or </a:t>
            </a:r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point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cloud</a:t>
            </a:r>
            <a:endParaRPr lang="sv-SE" sz="1100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textruta 66">
            <a:extLst>
              <a:ext uri="{FF2B5EF4-FFF2-40B4-BE49-F238E27FC236}">
                <a16:creationId xmlns:a16="http://schemas.microsoft.com/office/drawing/2014/main" id="{CAE156F2-D8BC-A033-F03B-209DCFD04FF6}"/>
              </a:ext>
            </a:extLst>
          </p:cNvPr>
          <p:cNvSpPr txBox="1"/>
          <p:nvPr/>
        </p:nvSpPr>
        <p:spPr>
          <a:xfrm>
            <a:off x="7003634" y="2595311"/>
            <a:ext cx="1595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Adaptive Control</a:t>
            </a:r>
          </a:p>
        </p:txBody>
      </p:sp>
      <p:pic>
        <p:nvPicPr>
          <p:cNvPr id="84" name="Bildobjekt 83" descr="En bild som visar Himlakropp, Bärnsten, sfär, Månhändelse&#10;&#10;Automatiskt genererad beskrivning">
            <a:extLst>
              <a:ext uri="{FF2B5EF4-FFF2-40B4-BE49-F238E27FC236}">
                <a16:creationId xmlns:a16="http://schemas.microsoft.com/office/drawing/2014/main" id="{81E65749-567D-7C67-947A-C48E9DD160F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52" t="23036" r="26567" b="18799"/>
          <a:stretch/>
        </p:blipFill>
        <p:spPr>
          <a:xfrm>
            <a:off x="1139356" y="2207429"/>
            <a:ext cx="430508" cy="418096"/>
          </a:xfrm>
          <a:prstGeom prst="rect">
            <a:avLst/>
          </a:prstGeom>
        </p:spPr>
      </p:pic>
      <p:sp>
        <p:nvSpPr>
          <p:cNvPr id="85" name="textruta 84">
            <a:extLst>
              <a:ext uri="{FF2B5EF4-FFF2-40B4-BE49-F238E27FC236}">
                <a16:creationId xmlns:a16="http://schemas.microsoft.com/office/drawing/2014/main" id="{56E994DF-2732-C73E-D736-2C34309DBAE0}"/>
              </a:ext>
            </a:extLst>
          </p:cNvPr>
          <p:cNvSpPr txBox="1"/>
          <p:nvPr/>
        </p:nvSpPr>
        <p:spPr>
          <a:xfrm>
            <a:off x="1131152" y="2256757"/>
            <a:ext cx="4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pic>
        <p:nvPicPr>
          <p:cNvPr id="87" name="Bildobjekt 86" descr="En bild som visar Himlakropp, Bärnsten, sfär, Månhändelse&#10;&#10;Automatiskt genererad beskrivning">
            <a:extLst>
              <a:ext uri="{FF2B5EF4-FFF2-40B4-BE49-F238E27FC236}">
                <a16:creationId xmlns:a16="http://schemas.microsoft.com/office/drawing/2014/main" id="{A2805A4E-44D0-4DCC-E983-FB7FDC701E2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52" t="23036" r="26567" b="18799"/>
          <a:stretch/>
        </p:blipFill>
        <p:spPr>
          <a:xfrm>
            <a:off x="3172187" y="2207429"/>
            <a:ext cx="430508" cy="418096"/>
          </a:xfrm>
          <a:prstGeom prst="rect">
            <a:avLst/>
          </a:prstGeom>
        </p:spPr>
      </p:pic>
      <p:sp>
        <p:nvSpPr>
          <p:cNvPr id="88" name="textruta 87">
            <a:extLst>
              <a:ext uri="{FF2B5EF4-FFF2-40B4-BE49-F238E27FC236}">
                <a16:creationId xmlns:a16="http://schemas.microsoft.com/office/drawing/2014/main" id="{C0616860-DBA3-028D-5B60-35451CBA5C49}"/>
              </a:ext>
            </a:extLst>
          </p:cNvPr>
          <p:cNvSpPr txBox="1"/>
          <p:nvPr/>
        </p:nvSpPr>
        <p:spPr>
          <a:xfrm>
            <a:off x="3163983" y="2256757"/>
            <a:ext cx="4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pic>
        <p:nvPicPr>
          <p:cNvPr id="89" name="Bildobjekt 88" descr="En bild som visar Himlakropp, Bärnsten, sfär, Månhändelse&#10;&#10;Automatiskt genererad beskrivning">
            <a:extLst>
              <a:ext uri="{FF2B5EF4-FFF2-40B4-BE49-F238E27FC236}">
                <a16:creationId xmlns:a16="http://schemas.microsoft.com/office/drawing/2014/main" id="{E7B53A1C-8389-6FFB-AA1F-F3A0F690299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52" t="23036" r="26567" b="18799"/>
          <a:stretch/>
        </p:blipFill>
        <p:spPr>
          <a:xfrm>
            <a:off x="5498285" y="2207429"/>
            <a:ext cx="430508" cy="418096"/>
          </a:xfrm>
          <a:prstGeom prst="rect">
            <a:avLst/>
          </a:prstGeom>
        </p:spPr>
      </p:pic>
      <p:sp>
        <p:nvSpPr>
          <p:cNvPr id="90" name="textruta 89">
            <a:extLst>
              <a:ext uri="{FF2B5EF4-FFF2-40B4-BE49-F238E27FC236}">
                <a16:creationId xmlns:a16="http://schemas.microsoft.com/office/drawing/2014/main" id="{DF6CD96A-40E8-88E6-DDF3-BB9745B624C7}"/>
              </a:ext>
            </a:extLst>
          </p:cNvPr>
          <p:cNvSpPr txBox="1"/>
          <p:nvPr/>
        </p:nvSpPr>
        <p:spPr>
          <a:xfrm>
            <a:off x="5490081" y="2256757"/>
            <a:ext cx="4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pic>
        <p:nvPicPr>
          <p:cNvPr id="91" name="Bildobjekt 90" descr="En bild som visar Himlakropp, Bärnsten, sfär, Månhändelse&#10;&#10;Automatiskt genererad beskrivning">
            <a:extLst>
              <a:ext uri="{FF2B5EF4-FFF2-40B4-BE49-F238E27FC236}">
                <a16:creationId xmlns:a16="http://schemas.microsoft.com/office/drawing/2014/main" id="{3F1A0F4C-21C5-71D4-4A23-408FCD923B1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52" t="23036" r="26567" b="18799"/>
          <a:stretch/>
        </p:blipFill>
        <p:spPr>
          <a:xfrm>
            <a:off x="7600925" y="2207429"/>
            <a:ext cx="430508" cy="418096"/>
          </a:xfrm>
          <a:prstGeom prst="rect">
            <a:avLst/>
          </a:prstGeom>
        </p:spPr>
      </p:pic>
      <p:sp>
        <p:nvSpPr>
          <p:cNvPr id="92" name="textruta 91">
            <a:extLst>
              <a:ext uri="{FF2B5EF4-FFF2-40B4-BE49-F238E27FC236}">
                <a16:creationId xmlns:a16="http://schemas.microsoft.com/office/drawing/2014/main" id="{055BDB95-2F45-38B4-6518-87F4F6E4BE43}"/>
              </a:ext>
            </a:extLst>
          </p:cNvPr>
          <p:cNvSpPr txBox="1"/>
          <p:nvPr/>
        </p:nvSpPr>
        <p:spPr>
          <a:xfrm>
            <a:off x="7592721" y="2256757"/>
            <a:ext cx="4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pic>
        <p:nvPicPr>
          <p:cNvPr id="95" name="Bildobjekt 94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FF3A6ED3-BDC2-BBEE-16A7-031C60927C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22" t="11748" r="14600"/>
          <a:stretch/>
        </p:blipFill>
        <p:spPr>
          <a:xfrm rot="2433620">
            <a:off x="7439795" y="-1526272"/>
            <a:ext cx="5855103" cy="4495161"/>
          </a:xfrm>
          <a:prstGeom prst="rect">
            <a:avLst/>
          </a:prstGeom>
        </p:spPr>
      </p:pic>
      <p:sp>
        <p:nvSpPr>
          <p:cNvPr id="4" name="Underrubrik 2">
            <a:extLst>
              <a:ext uri="{FF2B5EF4-FFF2-40B4-BE49-F238E27FC236}">
                <a16:creationId xmlns:a16="http://schemas.microsoft.com/office/drawing/2014/main" id="{057C2D0E-C534-D630-A496-26CE25714CE8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Summary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229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3" grpId="0"/>
      <p:bldP spid="65" grpId="0"/>
      <p:bldP spid="66" grpId="0"/>
      <p:bldP spid="67" grpId="0"/>
      <p:bldP spid="85" grpId="0"/>
      <p:bldP spid="88" grpId="0"/>
      <p:bldP spid="90" grpId="0"/>
      <p:bldP spid="9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1906577-5EAB-5222-E16B-9126D29B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7C2EA0-734F-AB33-54E5-B456612F2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Evaluate</a:t>
            </a:r>
            <a:r>
              <a:rPr lang="sv-SE" dirty="0"/>
              <a:t> PCA </a:t>
            </a:r>
            <a:r>
              <a:rPr lang="sv-SE" dirty="0" err="1"/>
              <a:t>method</a:t>
            </a:r>
            <a:endParaRPr lang="sv-SE" dirty="0"/>
          </a:p>
          <a:p>
            <a:r>
              <a:rPr lang="sv-SE" dirty="0"/>
              <a:t>Try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methods</a:t>
            </a:r>
            <a:r>
              <a:rPr lang="sv-SE" dirty="0"/>
              <a:t>, </a:t>
            </a:r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autoencoders</a:t>
            </a:r>
            <a:r>
              <a:rPr lang="sv-SE" dirty="0"/>
              <a:t>?</a:t>
            </a:r>
          </a:p>
          <a:p>
            <a:r>
              <a:rPr lang="sv-SE" dirty="0"/>
              <a:t>Filter the elevation </a:t>
            </a:r>
            <a:r>
              <a:rPr lang="sv-SE" dirty="0" err="1"/>
              <a:t>map</a:t>
            </a:r>
            <a:endParaRPr lang="sv-SE" dirty="0"/>
          </a:p>
          <a:p>
            <a:r>
              <a:rPr lang="sv-SE" dirty="0" err="1"/>
              <a:t>Evaluate</a:t>
            </a:r>
            <a:r>
              <a:rPr lang="sv-SE" dirty="0"/>
              <a:t> the adaptive </a:t>
            </a:r>
            <a:r>
              <a:rPr lang="sv-SE" dirty="0" err="1"/>
              <a:t>control</a:t>
            </a:r>
            <a:r>
              <a:rPr lang="sv-SE" dirty="0"/>
              <a:t> in different </a:t>
            </a:r>
            <a:r>
              <a:rPr lang="sv-SE" dirty="0" err="1"/>
              <a:t>terrains</a:t>
            </a:r>
            <a:endParaRPr lang="sv-SE" dirty="0"/>
          </a:p>
        </p:txBody>
      </p:sp>
      <p:sp>
        <p:nvSpPr>
          <p:cNvPr id="4" name="Underrubrik 2">
            <a:extLst>
              <a:ext uri="{FF2B5EF4-FFF2-40B4-BE49-F238E27FC236}">
                <a16:creationId xmlns:a16="http://schemas.microsoft.com/office/drawing/2014/main" id="{A2A7B0D5-3D0B-64D9-684B-50097D4083FA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Summary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961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583CD9E-057D-FA2A-8933-EC2F4E8D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Acknowledgements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DCE2F19-9A25-4D4B-CBC6-6A65D5C9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ARCLab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and Professor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Soon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-Jo Chung for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their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warm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welcome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and support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during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the summer.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i="0" u="none" strike="noStrike" dirty="0">
                <a:solidFill>
                  <a:srgbClr val="D1D5DB"/>
                </a:solidFill>
                <a:effectLst/>
              </a:rPr>
              <a:t>My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older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sister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Jennelie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</a:t>
            </a:r>
            <a:r>
              <a:rPr lang="sv-SE" dirty="0">
                <a:solidFill>
                  <a:srgbClr val="D1D5DB"/>
                </a:solidFill>
              </a:rPr>
              <a:t>f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or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her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</a:t>
            </a:r>
            <a:br>
              <a:rPr lang="sv-SE" i="0" u="none" strike="noStrike" dirty="0">
                <a:solidFill>
                  <a:srgbClr val="D1D5DB"/>
                </a:solidFill>
                <a:effectLst/>
              </a:rPr>
            </a:b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wonderful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turtle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illustrations.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i="0" u="none" strike="noStrike" dirty="0">
                <a:solidFill>
                  <a:srgbClr val="D1D5DB"/>
                </a:solidFill>
                <a:effectLst/>
              </a:rPr>
              <a:t>Mentor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Sorina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Lupu</a:t>
            </a:r>
            <a:r>
              <a:rPr lang="sv-SE" dirty="0">
                <a:solidFill>
                  <a:srgbClr val="D1D5DB"/>
                </a:solidFill>
              </a:rPr>
              <a:t> f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or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her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exceptional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mentorship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throughout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 the </a:t>
            </a:r>
            <a:r>
              <a:rPr lang="sv-SE" i="0" u="none" strike="noStrike" dirty="0" err="1">
                <a:solidFill>
                  <a:srgbClr val="D1D5DB"/>
                </a:solidFill>
                <a:effectLst/>
              </a:rPr>
              <a:t>project</a:t>
            </a:r>
            <a:r>
              <a:rPr lang="sv-SE" i="0" u="none" strike="noStrike" dirty="0">
                <a:solidFill>
                  <a:srgbClr val="D1D5DB"/>
                </a:solidFill>
                <a:effectLst/>
              </a:rPr>
              <a:t>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188BD7D-D63A-7351-0C17-82CB8C70F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2163726"/>
            <a:ext cx="2301948" cy="23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3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5C35F77-7D47-1E45-95C0-563F1B4E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Introduction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B5640E0-5BCF-139D-B121-430E8B7F8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Integrating</a:t>
            </a:r>
            <a:r>
              <a:rPr lang="sv-SE" dirty="0"/>
              <a:t> </a:t>
            </a:r>
            <a:r>
              <a:rPr lang="sv-SE" dirty="0" err="1"/>
              <a:t>terrain</a:t>
            </a:r>
            <a:r>
              <a:rPr lang="sv-SE" dirty="0"/>
              <a:t> info in adaptive </a:t>
            </a:r>
            <a:r>
              <a:rPr lang="sv-SE" dirty="0" err="1"/>
              <a:t>control</a:t>
            </a:r>
            <a:r>
              <a:rPr lang="sv-SE" dirty="0"/>
              <a:t> </a:t>
            </a:r>
            <a:r>
              <a:rPr lang="sv-SE" dirty="0" err="1"/>
              <a:t>algorithms</a:t>
            </a:r>
            <a:endParaRPr lang="sv-SE" dirty="0"/>
          </a:p>
          <a:p>
            <a:r>
              <a:rPr lang="sv-SE" dirty="0" err="1"/>
              <a:t>Utilizing</a:t>
            </a:r>
            <a:r>
              <a:rPr lang="sv-SE" dirty="0"/>
              <a:t> vision transformers</a:t>
            </a:r>
          </a:p>
          <a:p>
            <a:r>
              <a:rPr lang="sv-SE" dirty="0"/>
              <a:t>Dino and DinoV2 </a:t>
            </a:r>
            <a:br>
              <a:rPr lang="sv-SE" dirty="0"/>
            </a:br>
            <a:r>
              <a:rPr lang="sv-SE" dirty="0"/>
              <a:t>from Meta AI</a:t>
            </a:r>
          </a:p>
          <a:p>
            <a:r>
              <a:rPr lang="sv-SE" dirty="0"/>
              <a:t>Feature </a:t>
            </a:r>
            <a:r>
              <a:rPr lang="sv-SE" dirty="0" err="1"/>
              <a:t>embedders</a:t>
            </a:r>
            <a:endParaRPr lang="sv-SE" dirty="0"/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66E99AF2-95A2-8E08-1722-D39D0A3F5E90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Introduction</a:t>
            </a:r>
            <a:endParaRPr lang="sv-SE" dirty="0"/>
          </a:p>
        </p:txBody>
      </p:sp>
      <p:pic>
        <p:nvPicPr>
          <p:cNvPr id="5" name="Bildobjekt 4" descr="En bild som visar byggnad, Dagsljus, inomhus, fönster&#10;&#10;Automatiskt genererad beskrivning">
            <a:extLst>
              <a:ext uri="{FF2B5EF4-FFF2-40B4-BE49-F238E27FC236}">
                <a16:creationId xmlns:a16="http://schemas.microsoft.com/office/drawing/2014/main" id="{B28E1930-8AA2-EAF9-2E01-2154794EA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166" y="2833377"/>
            <a:ext cx="2694338" cy="26101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497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B61E24B-D726-1581-5554-E8609B963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43684"/>
            <a:ext cx="6858000" cy="1570632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Thank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for </a:t>
            </a:r>
            <a:r>
              <a:rPr lang="sv-SE" dirty="0" err="1"/>
              <a:t>listening</a:t>
            </a:r>
            <a:r>
              <a:rPr lang="sv-SE" dirty="0"/>
              <a:t>!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F08EFC2-FB14-03E6-A5A0-46612600A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8982" y="6228093"/>
            <a:ext cx="3387804" cy="355588"/>
          </a:xfrm>
        </p:spPr>
        <p:txBody>
          <a:bodyPr>
            <a:normAutofit/>
          </a:bodyPr>
          <a:lstStyle/>
          <a:p>
            <a:pPr algn="r"/>
            <a:r>
              <a:rPr lang="sv-SE" sz="1200" dirty="0"/>
              <a:t>Mentors: </a:t>
            </a:r>
            <a:r>
              <a:rPr lang="sv-SE" sz="1200" dirty="0" err="1"/>
              <a:t>Sorina</a:t>
            </a:r>
            <a:r>
              <a:rPr lang="sv-SE" sz="1200" dirty="0"/>
              <a:t> </a:t>
            </a:r>
            <a:r>
              <a:rPr lang="sv-SE" sz="1200" dirty="0" err="1"/>
              <a:t>Lupu</a:t>
            </a:r>
            <a:r>
              <a:rPr lang="sv-SE" sz="1200" dirty="0"/>
              <a:t>, </a:t>
            </a:r>
            <a:r>
              <a:rPr lang="sv-SE" sz="1200" dirty="0" err="1"/>
              <a:t>Soon</a:t>
            </a:r>
            <a:r>
              <a:rPr lang="sv-SE" sz="1200" dirty="0"/>
              <a:t>-Jo Chung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5809D25D-001E-279F-7A63-5970BE760779}"/>
              </a:ext>
            </a:extLst>
          </p:cNvPr>
          <p:cNvSpPr txBox="1">
            <a:spLocks/>
          </p:cNvSpPr>
          <p:nvPr/>
        </p:nvSpPr>
        <p:spPr>
          <a:xfrm>
            <a:off x="2878098" y="4284424"/>
            <a:ext cx="3387804" cy="1490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1600" dirty="0"/>
              <a:t>Emilia Sjögren</a:t>
            </a:r>
          </a:p>
          <a:p>
            <a:r>
              <a:rPr lang="sv-SE" sz="1600" dirty="0" err="1"/>
              <a:t>emsjog@kth.se</a:t>
            </a:r>
            <a:endParaRPr lang="sv-SE" sz="1600" dirty="0"/>
          </a:p>
        </p:txBody>
      </p:sp>
      <p:pic>
        <p:nvPicPr>
          <p:cNvPr id="8" name="Bildobjekt 7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26FB3F4D-8192-AC93-C1DE-E28799CC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2" y="6112589"/>
            <a:ext cx="1356822" cy="5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1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AF2F7E1-CC32-7BD9-B3ED-AB934E5A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SVD </a:t>
            </a:r>
            <a:r>
              <a:rPr lang="sv-SE" dirty="0" err="1"/>
              <a:t>based</a:t>
            </a:r>
            <a:r>
              <a:rPr lang="sv-SE" dirty="0"/>
              <a:t> PCA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1C711D-56D7-B964-32F7-85F67C03C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Singular </a:t>
            </a:r>
            <a:r>
              <a:rPr lang="sv-SE" dirty="0" err="1"/>
              <a:t>Value</a:t>
            </a:r>
            <a:r>
              <a:rPr lang="sv-SE" dirty="0"/>
              <a:t> </a:t>
            </a:r>
            <a:r>
              <a:rPr lang="sv-SE" dirty="0" err="1"/>
              <a:t>Decomposition</a:t>
            </a:r>
            <a:endParaRPr lang="sv-SE" dirty="0"/>
          </a:p>
          <a:p>
            <a:pPr lvl="1"/>
            <a:r>
              <a:rPr lang="sv-SE" dirty="0"/>
              <a:t>A = USV</a:t>
            </a:r>
            <a:r>
              <a:rPr lang="sv-SE" baseline="30000" dirty="0"/>
              <a:t>H</a:t>
            </a:r>
          </a:p>
          <a:p>
            <a:pPr lvl="1"/>
            <a:r>
              <a:rPr lang="sv-SE" dirty="0"/>
              <a:t>S - diagonal matrix </a:t>
            </a:r>
            <a:r>
              <a:rPr lang="sv-SE" dirty="0" err="1"/>
              <a:t>with</a:t>
            </a:r>
            <a:r>
              <a:rPr lang="sv-SE" dirty="0"/>
              <a:t> </a:t>
            </a:r>
            <a:br>
              <a:rPr lang="sv-SE" dirty="0"/>
            </a:br>
            <a:r>
              <a:rPr lang="sv-SE" dirty="0" err="1"/>
              <a:t>eigenvalues</a:t>
            </a:r>
            <a:endParaRPr lang="sv-SE" dirty="0"/>
          </a:p>
          <a:p>
            <a:pPr lvl="1"/>
            <a:r>
              <a:rPr lang="sv-SE" dirty="0"/>
              <a:t>U, V</a:t>
            </a:r>
            <a:r>
              <a:rPr lang="sv-SE" baseline="30000" dirty="0"/>
              <a:t>H</a:t>
            </a:r>
            <a:r>
              <a:rPr lang="sv-SE" dirty="0"/>
              <a:t> - </a:t>
            </a:r>
            <a:r>
              <a:rPr lang="sv-SE" dirty="0" err="1"/>
              <a:t>eigenvectors</a:t>
            </a:r>
            <a:endParaRPr lang="sv-SE" dirty="0"/>
          </a:p>
          <a:p>
            <a:endParaRPr lang="sv-SE" dirty="0"/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1249BE0A-F9E0-1FE7-1DF7-245FC2BA9F2C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Theory</a:t>
            </a:r>
            <a:endParaRPr lang="sv-SE" dirty="0"/>
          </a:p>
        </p:txBody>
      </p:sp>
      <p:pic>
        <p:nvPicPr>
          <p:cNvPr id="5" name="Bildobjekt 4" descr="En bild som visar text, skärmbild, klocka, Teckensnitt&#10;&#10;Automatiskt genererad beskrivning">
            <a:extLst>
              <a:ext uri="{FF2B5EF4-FFF2-40B4-BE49-F238E27FC236}">
                <a16:creationId xmlns:a16="http://schemas.microsoft.com/office/drawing/2014/main" id="{0330CBF6-3ED2-CA16-B97D-4305E6BF8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2" b="30004"/>
          <a:stretch/>
        </p:blipFill>
        <p:spPr>
          <a:xfrm>
            <a:off x="4990950" y="2184186"/>
            <a:ext cx="4081929" cy="1029620"/>
          </a:xfrm>
          <a:prstGeom prst="rect">
            <a:avLst/>
          </a:prstGeom>
        </p:spPr>
      </p:pic>
      <p:pic>
        <p:nvPicPr>
          <p:cNvPr id="7" name="Bildobjekt 6" descr="En bild som visar Träningsutrustning, mark, golv, inomhus&#10;&#10;Automatiskt genererad beskrivning">
            <a:extLst>
              <a:ext uri="{FF2B5EF4-FFF2-40B4-BE49-F238E27FC236}">
                <a16:creationId xmlns:a16="http://schemas.microsoft.com/office/drawing/2014/main" id="{C4F93CFC-DE67-56F2-9218-C0AAFD253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31" y="4152327"/>
            <a:ext cx="2570238" cy="1901732"/>
          </a:xfrm>
          <a:prstGeom prst="rect">
            <a:avLst/>
          </a:prstGeom>
        </p:spPr>
      </p:pic>
      <p:pic>
        <p:nvPicPr>
          <p:cNvPr id="11" name="Bildobjekt 10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59653934-8C34-CC69-DC09-28D62A9D6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50" y="3906004"/>
            <a:ext cx="3352129" cy="23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1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AF2F7E1-CC32-7BD9-B3ED-AB934E5A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SVD </a:t>
            </a:r>
            <a:r>
              <a:rPr lang="sv-SE" dirty="0" err="1"/>
              <a:t>based</a:t>
            </a:r>
            <a:r>
              <a:rPr lang="sv-SE" dirty="0"/>
              <a:t> PCA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1249BE0A-F9E0-1FE7-1DF7-245FC2BA9F2C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Theory</a:t>
            </a:r>
            <a:endParaRPr lang="sv-SE" dirty="0"/>
          </a:p>
        </p:txBody>
      </p:sp>
      <p:pic>
        <p:nvPicPr>
          <p:cNvPr id="7" name="Bildobjekt 6" descr="En bild som visar Träningsutrustning, mark, golv, inomhus&#10;&#10;Automatiskt genererad beskrivning">
            <a:extLst>
              <a:ext uri="{FF2B5EF4-FFF2-40B4-BE49-F238E27FC236}">
                <a16:creationId xmlns:a16="http://schemas.microsoft.com/office/drawing/2014/main" id="{C4F93CFC-DE67-56F2-9218-C0AAFD25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1" y="1632647"/>
            <a:ext cx="2160000" cy="1598195"/>
          </a:xfrm>
          <a:prstGeom prst="rect">
            <a:avLst/>
          </a:prstGeom>
        </p:spPr>
      </p:pic>
      <p:pic>
        <p:nvPicPr>
          <p:cNvPr id="9" name="Bildobjekt 8" descr="En bild som visar golv, mark, inomhus, svart och vit&#10;&#10;Automatiskt genererad beskrivning">
            <a:extLst>
              <a:ext uri="{FF2B5EF4-FFF2-40B4-BE49-F238E27FC236}">
                <a16:creationId xmlns:a16="http://schemas.microsoft.com/office/drawing/2014/main" id="{5815126C-B02C-F6B3-F739-D0864F2F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4029507"/>
            <a:ext cx="2160000" cy="1598195"/>
          </a:xfrm>
          <a:prstGeom prst="rect">
            <a:avLst/>
          </a:prstGeom>
        </p:spPr>
      </p:pic>
      <p:pic>
        <p:nvPicPr>
          <p:cNvPr id="13" name="Bildobjekt 12" descr="En bild som visar golv, inomhus, mark, svart och vit&#10;&#10;Automatiskt genererad beskrivning">
            <a:extLst>
              <a:ext uri="{FF2B5EF4-FFF2-40B4-BE49-F238E27FC236}">
                <a16:creationId xmlns:a16="http://schemas.microsoft.com/office/drawing/2014/main" id="{C59C0EDE-4E5A-96EC-AEBA-6D4892D8E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000" y="4054868"/>
            <a:ext cx="2160000" cy="1598195"/>
          </a:xfrm>
          <a:prstGeom prst="rect">
            <a:avLst/>
          </a:prstGeom>
        </p:spPr>
      </p:pic>
      <p:pic>
        <p:nvPicPr>
          <p:cNvPr id="15" name="Bildobjekt 14" descr="En bild som visar golv, monokrom, svart och vit, mark&#10;&#10;Automatiskt genererad beskrivning">
            <a:extLst>
              <a:ext uri="{FF2B5EF4-FFF2-40B4-BE49-F238E27FC236}">
                <a16:creationId xmlns:a16="http://schemas.microsoft.com/office/drawing/2014/main" id="{DAF8D562-2C63-A409-7489-F2AC50F0A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1" y="4054868"/>
            <a:ext cx="2160000" cy="1598195"/>
          </a:xfrm>
          <a:prstGeom prst="rect">
            <a:avLst/>
          </a:prstGeom>
        </p:spPr>
      </p:pic>
      <p:pic>
        <p:nvPicPr>
          <p:cNvPr id="17" name="Bildobjekt 16" descr="En bild som visar monokrom, svart och vit, svart, reflektion&#10;&#10;Automatiskt genererad beskrivning">
            <a:extLst>
              <a:ext uri="{FF2B5EF4-FFF2-40B4-BE49-F238E27FC236}">
                <a16:creationId xmlns:a16="http://schemas.microsoft.com/office/drawing/2014/main" id="{649FB247-E6A4-7641-2B6B-1EADF90E2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129" y="1632646"/>
            <a:ext cx="2160000" cy="1598195"/>
          </a:xfrm>
          <a:prstGeom prst="rect">
            <a:avLst/>
          </a:prstGeom>
        </p:spPr>
      </p:pic>
      <p:pic>
        <p:nvPicPr>
          <p:cNvPr id="19" name="Bildobjekt 18" descr="En bild som visar monokrom, svart och vit, reflektion, svart&#10;&#10;Automatiskt genererad beskrivning">
            <a:extLst>
              <a:ext uri="{FF2B5EF4-FFF2-40B4-BE49-F238E27FC236}">
                <a16:creationId xmlns:a16="http://schemas.microsoft.com/office/drawing/2014/main" id="{FB3117AD-7994-542E-9537-AE569D3F8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000" y="1632646"/>
            <a:ext cx="2160000" cy="1598195"/>
          </a:xfrm>
          <a:prstGeom prst="rect">
            <a:avLst/>
          </a:prstGeom>
        </p:spPr>
      </p:pic>
      <p:sp>
        <p:nvSpPr>
          <p:cNvPr id="23" name="textruta 22">
            <a:extLst>
              <a:ext uri="{FF2B5EF4-FFF2-40B4-BE49-F238E27FC236}">
                <a16:creationId xmlns:a16="http://schemas.microsoft.com/office/drawing/2014/main" id="{42383293-7C3A-19A6-838D-FCA38F41DA05}"/>
              </a:ext>
            </a:extLst>
          </p:cNvPr>
          <p:cNvSpPr txBox="1"/>
          <p:nvPr/>
        </p:nvSpPr>
        <p:spPr>
          <a:xfrm>
            <a:off x="864871" y="3259723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Original image</a:t>
            </a:r>
          </a:p>
        </p:txBody>
      </p:sp>
      <p:sp>
        <p:nvSpPr>
          <p:cNvPr id="24" name="textruta 23">
            <a:extLst>
              <a:ext uri="{FF2B5EF4-FFF2-40B4-BE49-F238E27FC236}">
                <a16:creationId xmlns:a16="http://schemas.microsoft.com/office/drawing/2014/main" id="{F21F6767-FDCB-CE45-7727-56E412974CC9}"/>
              </a:ext>
            </a:extLst>
          </p:cNvPr>
          <p:cNvSpPr txBox="1"/>
          <p:nvPr/>
        </p:nvSpPr>
        <p:spPr>
          <a:xfrm>
            <a:off x="3492000" y="3259723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 = 5 </a:t>
            </a:r>
          </a:p>
        </p:txBody>
      </p:sp>
      <p:sp>
        <p:nvSpPr>
          <p:cNvPr id="25" name="textruta 24">
            <a:extLst>
              <a:ext uri="{FF2B5EF4-FFF2-40B4-BE49-F238E27FC236}">
                <a16:creationId xmlns:a16="http://schemas.microsoft.com/office/drawing/2014/main" id="{7A95EA10-D903-BF5A-A9CB-3C89A76D4233}"/>
              </a:ext>
            </a:extLst>
          </p:cNvPr>
          <p:cNvSpPr txBox="1"/>
          <p:nvPr/>
        </p:nvSpPr>
        <p:spPr>
          <a:xfrm>
            <a:off x="6115050" y="3232811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 = 10 </a:t>
            </a:r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E7ACB665-2C72-BE53-756E-F4A98B56297B}"/>
              </a:ext>
            </a:extLst>
          </p:cNvPr>
          <p:cNvSpPr txBox="1"/>
          <p:nvPr/>
        </p:nvSpPr>
        <p:spPr>
          <a:xfrm>
            <a:off x="3492000" y="5659143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 = 50 </a:t>
            </a:r>
          </a:p>
        </p:txBody>
      </p:sp>
      <p:sp>
        <p:nvSpPr>
          <p:cNvPr id="27" name="textruta 26">
            <a:extLst>
              <a:ext uri="{FF2B5EF4-FFF2-40B4-BE49-F238E27FC236}">
                <a16:creationId xmlns:a16="http://schemas.microsoft.com/office/drawing/2014/main" id="{88BDB2E5-D7AF-BCD3-F80C-535517E8DEAD}"/>
              </a:ext>
            </a:extLst>
          </p:cNvPr>
          <p:cNvSpPr txBox="1"/>
          <p:nvPr/>
        </p:nvSpPr>
        <p:spPr>
          <a:xfrm>
            <a:off x="1017271" y="5805871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 = 20 </a:t>
            </a:r>
          </a:p>
        </p:txBody>
      </p:sp>
      <p:sp>
        <p:nvSpPr>
          <p:cNvPr id="28" name="textruta 27">
            <a:extLst>
              <a:ext uri="{FF2B5EF4-FFF2-40B4-BE49-F238E27FC236}">
                <a16:creationId xmlns:a16="http://schemas.microsoft.com/office/drawing/2014/main" id="{6941C9AB-E362-5025-38C9-F208CAF9123B}"/>
              </a:ext>
            </a:extLst>
          </p:cNvPr>
          <p:cNvSpPr txBox="1"/>
          <p:nvPr/>
        </p:nvSpPr>
        <p:spPr>
          <a:xfrm>
            <a:off x="6115050" y="5636594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 = 100 </a:t>
            </a:r>
          </a:p>
        </p:txBody>
      </p:sp>
    </p:spTree>
    <p:extLst>
      <p:ext uri="{BB962C8B-B14F-4D97-AF65-F5344CB8AC3E}">
        <p14:creationId xmlns:p14="http://schemas.microsoft.com/office/powerpoint/2010/main" val="49318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ruta 10">
            <a:extLst>
              <a:ext uri="{FF2B5EF4-FFF2-40B4-BE49-F238E27FC236}">
                <a16:creationId xmlns:a16="http://schemas.microsoft.com/office/drawing/2014/main" id="{62802C9D-F1B3-6CB9-3AAE-1C3692A30C7D}"/>
              </a:ext>
            </a:extLst>
          </p:cNvPr>
          <p:cNvSpPr txBox="1"/>
          <p:nvPr/>
        </p:nvSpPr>
        <p:spPr>
          <a:xfrm>
            <a:off x="3783329" y="1682496"/>
            <a:ext cx="482346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000" b="1" dirty="0" err="1">
                <a:solidFill>
                  <a:schemeClr val="bg1"/>
                </a:solidFill>
                <a:latin typeface="Courant" panose="02000509030000020004" pitchFamily="49" charset="0"/>
              </a:rPr>
              <a:t>def</a:t>
            </a:r>
            <a:r>
              <a:rPr lang="sv-SE" sz="2000" b="1" dirty="0">
                <a:solidFill>
                  <a:schemeClr val="bg1"/>
                </a:solidFill>
                <a:latin typeface="Courant" panose="02000509030000020004" pitchFamily="49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ourant" panose="02000509030000020004" pitchFamily="49" charset="0"/>
              </a:rPr>
              <a:t>uvd_to_xyz</a:t>
            </a:r>
            <a:r>
              <a:rPr lang="sv-SE" sz="2000" b="1" dirty="0">
                <a:solidFill>
                  <a:schemeClr val="bg1"/>
                </a:solidFill>
                <a:latin typeface="Courant" panose="02000509030000020004" pitchFamily="49" charset="0"/>
              </a:rPr>
              <a:t>(u, v, d):</a:t>
            </a:r>
          </a:p>
          <a:p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  d *= </a:t>
            </a:r>
            <a:r>
              <a:rPr lang="sv-SE" dirty="0" err="1">
                <a:solidFill>
                  <a:schemeClr val="bg1"/>
                </a:solidFill>
                <a:latin typeface="Courant" panose="02000509030000020004" pitchFamily="49" charset="0"/>
              </a:rPr>
              <a:t>self.pxToMetre</a:t>
            </a:r>
            <a:endParaRPr lang="sv-SE" dirty="0">
              <a:solidFill>
                <a:schemeClr val="bg1"/>
              </a:solidFill>
              <a:latin typeface="Courant" panose="02000509030000020004" pitchFamily="49" charset="0"/>
            </a:endParaRPr>
          </a:p>
          <a:p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  xx= (cx - u) / </a:t>
            </a:r>
            <a:r>
              <a:rPr lang="sv-SE" dirty="0" err="1">
                <a:solidFill>
                  <a:schemeClr val="bg1"/>
                </a:solidFill>
                <a:latin typeface="Courant" panose="02000509030000020004" pitchFamily="49" charset="0"/>
              </a:rPr>
              <a:t>fx</a:t>
            </a:r>
            <a:endParaRPr lang="sv-SE" dirty="0">
              <a:solidFill>
                <a:schemeClr val="bg1"/>
              </a:solidFill>
              <a:latin typeface="Courant" panose="02000509030000020004" pitchFamily="49" charset="0"/>
            </a:endParaRPr>
          </a:p>
          <a:p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  </a:t>
            </a:r>
            <a:r>
              <a:rPr lang="sv-SE" dirty="0" err="1">
                <a:solidFill>
                  <a:schemeClr val="bg1"/>
                </a:solidFill>
                <a:latin typeface="Courant" panose="02000509030000020004" pitchFamily="49" charset="0"/>
              </a:rPr>
              <a:t>yy</a:t>
            </a:r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= (</a:t>
            </a:r>
            <a:r>
              <a:rPr lang="sv-SE" dirty="0" err="1">
                <a:solidFill>
                  <a:schemeClr val="bg1"/>
                </a:solidFill>
                <a:latin typeface="Courant" panose="02000509030000020004" pitchFamily="49" charset="0"/>
              </a:rPr>
              <a:t>cy</a:t>
            </a:r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 - v) / fy</a:t>
            </a:r>
          </a:p>
          <a:p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  z = d / </a:t>
            </a:r>
            <a:r>
              <a:rPr lang="sv-SE" dirty="0" err="1">
                <a:solidFill>
                  <a:schemeClr val="bg1"/>
                </a:solidFill>
                <a:latin typeface="Courant" panose="02000509030000020004" pitchFamily="49" charset="0"/>
              </a:rPr>
              <a:t>sqrt</a:t>
            </a:r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(1 + xx^2 + yy^2)</a:t>
            </a:r>
          </a:p>
          <a:p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  x = xx * z</a:t>
            </a:r>
          </a:p>
          <a:p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  y = </a:t>
            </a:r>
            <a:r>
              <a:rPr lang="sv-SE" dirty="0" err="1">
                <a:solidFill>
                  <a:schemeClr val="bg1"/>
                </a:solidFill>
                <a:latin typeface="Courant" panose="02000509030000020004" pitchFamily="49" charset="0"/>
              </a:rPr>
              <a:t>yy</a:t>
            </a:r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 * z</a:t>
            </a:r>
          </a:p>
          <a:p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  </a:t>
            </a:r>
            <a:r>
              <a:rPr lang="sv-SE" dirty="0" err="1">
                <a:solidFill>
                  <a:schemeClr val="bg1"/>
                </a:solidFill>
                <a:latin typeface="Courant" panose="02000509030000020004" pitchFamily="49" charset="0"/>
              </a:rPr>
              <a:t>return</a:t>
            </a:r>
            <a:r>
              <a:rPr lang="sv-SE" dirty="0">
                <a:solidFill>
                  <a:schemeClr val="bg1"/>
                </a:solidFill>
                <a:latin typeface="Courant" panose="02000509030000020004" pitchFamily="49" charset="0"/>
              </a:rPr>
              <a:t> x, y, z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2C5FB1D-DBFE-8243-5A92-FC8D76DBB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Point Cloud </a:t>
            </a:r>
            <a:r>
              <a:rPr lang="sv-SE" dirty="0" err="1"/>
              <a:t>Algorithm</a:t>
            </a:r>
            <a:endParaRPr lang="sv-SE" dirty="0"/>
          </a:p>
        </p:txBody>
      </p:sp>
      <p:pic>
        <p:nvPicPr>
          <p:cNvPr id="9" name="Bildobjekt 8" descr="En bild som visar skärmbild, cirkel, diagram, design&#10;&#10;Automatiskt genererad beskrivning">
            <a:extLst>
              <a:ext uri="{FF2B5EF4-FFF2-40B4-BE49-F238E27FC236}">
                <a16:creationId xmlns:a16="http://schemas.microsoft.com/office/drawing/2014/main" id="{4DC51B11-A6C9-D1F2-B73A-28FB100B1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49" r="8842"/>
          <a:stretch/>
        </p:blipFill>
        <p:spPr>
          <a:xfrm>
            <a:off x="754380" y="3840923"/>
            <a:ext cx="2400398" cy="2213136"/>
          </a:xfrm>
          <a:prstGeom prst="rect">
            <a:avLst/>
          </a:prstGeom>
        </p:spPr>
      </p:pic>
      <p:pic>
        <p:nvPicPr>
          <p:cNvPr id="10" name="Bildobjekt 9" descr="En bild som visar skärmbild, cirkel, diagram, design&#10;&#10;Automatiskt genererad beskrivning">
            <a:extLst>
              <a:ext uri="{FF2B5EF4-FFF2-40B4-BE49-F238E27FC236}">
                <a16:creationId xmlns:a16="http://schemas.microsoft.com/office/drawing/2014/main" id="{5B58E586-E15F-E4B5-FA3E-3DB2BA3F1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81" r="56973"/>
          <a:stretch/>
        </p:blipFill>
        <p:spPr>
          <a:xfrm>
            <a:off x="754381" y="1627787"/>
            <a:ext cx="2400398" cy="2213136"/>
          </a:xfrm>
          <a:prstGeom prst="rect">
            <a:avLst/>
          </a:prstGeom>
        </p:spPr>
      </p:pic>
      <p:sp>
        <p:nvSpPr>
          <p:cNvPr id="13" name="Platshållare för innehåll 12">
            <a:extLst>
              <a:ext uri="{FF2B5EF4-FFF2-40B4-BE49-F238E27FC236}">
                <a16:creationId xmlns:a16="http://schemas.microsoft.com/office/drawing/2014/main" id="{F0293E36-8C94-3F7B-1CF9-5F6DF6152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328" y="4903470"/>
            <a:ext cx="4732021" cy="1382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000" dirty="0"/>
              <a:t>Camera </a:t>
            </a:r>
            <a:r>
              <a:rPr lang="sv-SE" sz="2000" dirty="0" err="1"/>
              <a:t>intrinsics</a:t>
            </a:r>
            <a:endParaRPr lang="sv-SE" sz="2000" dirty="0"/>
          </a:p>
          <a:p>
            <a:pPr marL="0" indent="0">
              <a:buNone/>
            </a:pPr>
            <a:r>
              <a:rPr lang="sv-SE" sz="2000" dirty="0" err="1"/>
              <a:t>f</a:t>
            </a:r>
            <a:r>
              <a:rPr lang="sv-SE" sz="2000" baseline="-25000" dirty="0" err="1"/>
              <a:t>x</a:t>
            </a:r>
            <a:r>
              <a:rPr lang="sv-SE" sz="2000" dirty="0"/>
              <a:t>, f</a:t>
            </a:r>
            <a:r>
              <a:rPr lang="sv-SE" sz="2000" baseline="-25000" dirty="0"/>
              <a:t>y</a:t>
            </a:r>
            <a:r>
              <a:rPr lang="sv-SE" sz="2000" dirty="0"/>
              <a:t> – </a:t>
            </a:r>
            <a:r>
              <a:rPr lang="sv-SE" sz="2000" dirty="0" err="1"/>
              <a:t>focal</a:t>
            </a:r>
            <a:r>
              <a:rPr lang="sv-SE" sz="2000" dirty="0"/>
              <a:t> </a:t>
            </a:r>
            <a:r>
              <a:rPr lang="sv-SE" sz="2000" dirty="0" err="1"/>
              <a:t>lengths</a:t>
            </a:r>
            <a:endParaRPr lang="sv-SE" sz="2000" dirty="0"/>
          </a:p>
          <a:p>
            <a:pPr marL="0" indent="0">
              <a:buNone/>
            </a:pPr>
            <a:r>
              <a:rPr lang="sv-SE" sz="2000" dirty="0"/>
              <a:t>c</a:t>
            </a:r>
            <a:r>
              <a:rPr lang="sv-SE" sz="2000" baseline="-25000" dirty="0"/>
              <a:t>x</a:t>
            </a:r>
            <a:r>
              <a:rPr lang="sv-SE" sz="2000" dirty="0"/>
              <a:t>, </a:t>
            </a:r>
            <a:r>
              <a:rPr lang="sv-SE" sz="2000" dirty="0" err="1"/>
              <a:t>c</a:t>
            </a:r>
            <a:r>
              <a:rPr lang="sv-SE" sz="2000" baseline="-25000" dirty="0" err="1"/>
              <a:t>y</a:t>
            </a:r>
            <a:r>
              <a:rPr lang="sv-SE" sz="2000" dirty="0"/>
              <a:t> – </a:t>
            </a:r>
            <a:r>
              <a:rPr lang="sv-SE" sz="2000" dirty="0" err="1"/>
              <a:t>optical</a:t>
            </a:r>
            <a:r>
              <a:rPr lang="sv-SE" sz="2000" dirty="0"/>
              <a:t> centers</a:t>
            </a:r>
          </a:p>
        </p:txBody>
      </p:sp>
      <p:sp>
        <p:nvSpPr>
          <p:cNvPr id="14" name="Underrubrik 2">
            <a:extLst>
              <a:ext uri="{FF2B5EF4-FFF2-40B4-BE49-F238E27FC236}">
                <a16:creationId xmlns:a16="http://schemas.microsoft.com/office/drawing/2014/main" id="{B8E0B681-440B-7F18-175C-B8C7AE4E3361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Theory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147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23E4AA-0861-59AF-0184-D0D28064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Autoencoders</a:t>
            </a:r>
            <a:endParaRPr lang="sv-SE" dirty="0"/>
          </a:p>
        </p:txBody>
      </p:sp>
      <p:pic>
        <p:nvPicPr>
          <p:cNvPr id="5" name="Platshållare för innehåll 4" descr="En bild som visar skärmbild, svart och vit, design, galler&#10;&#10;Automatiskt genererad beskrivning">
            <a:extLst>
              <a:ext uri="{FF2B5EF4-FFF2-40B4-BE49-F238E27FC236}">
                <a16:creationId xmlns:a16="http://schemas.microsoft.com/office/drawing/2014/main" id="{DAE4B410-4D0B-5C2F-1CB8-42C1471CB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984" y="-1625224"/>
            <a:ext cx="4660900" cy="3111500"/>
          </a:xfrm>
        </p:spPr>
      </p:pic>
      <p:pic>
        <p:nvPicPr>
          <p:cNvPr id="9" name="Bildobjekt 8" descr="En bild som visar diagram, skärmbild, Teknisk ritning, design&#10;&#10;Automatiskt genererad beskrivning">
            <a:extLst>
              <a:ext uri="{FF2B5EF4-FFF2-40B4-BE49-F238E27FC236}">
                <a16:creationId xmlns:a16="http://schemas.microsoft.com/office/drawing/2014/main" id="{2DB8CC7D-48F6-4CC3-D9FA-9D75DD25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924" y="6913179"/>
            <a:ext cx="7329792" cy="4893185"/>
          </a:xfrm>
          <a:prstGeom prst="rect">
            <a:avLst/>
          </a:prstGeom>
        </p:spPr>
      </p:pic>
      <p:pic>
        <p:nvPicPr>
          <p:cNvPr id="10" name="Bildobjekt 9" descr="En bild som visar diagram, skärmbild, Teknisk ritning, design&#10;&#10;Automatiskt genererad beskrivning">
            <a:extLst>
              <a:ext uri="{FF2B5EF4-FFF2-40B4-BE49-F238E27FC236}">
                <a16:creationId xmlns:a16="http://schemas.microsoft.com/office/drawing/2014/main" id="{6F6DF422-6BD3-3329-25DB-04C1F47B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681" y="7307098"/>
            <a:ext cx="4660900" cy="3111500"/>
          </a:xfrm>
          <a:prstGeom prst="rect">
            <a:avLst/>
          </a:prstGeom>
        </p:spPr>
      </p:pic>
      <p:sp>
        <p:nvSpPr>
          <p:cNvPr id="12" name="Underrubrik 2">
            <a:extLst>
              <a:ext uri="{FF2B5EF4-FFF2-40B4-BE49-F238E27FC236}">
                <a16:creationId xmlns:a16="http://schemas.microsoft.com/office/drawing/2014/main" id="{EFC272E9-2837-715D-E433-EDAC9E5A14D7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Theory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CA5B1C31-4BAB-6C27-A881-FF61863BE2D0}"/>
              </a:ext>
            </a:extLst>
          </p:cNvPr>
          <p:cNvGrpSpPr/>
          <p:nvPr/>
        </p:nvGrpSpPr>
        <p:grpSpPr>
          <a:xfrm>
            <a:off x="744059" y="1302764"/>
            <a:ext cx="7655882" cy="5110875"/>
            <a:chOff x="744059" y="1302764"/>
            <a:chExt cx="7655882" cy="5110875"/>
          </a:xfrm>
        </p:grpSpPr>
        <p:pic>
          <p:nvPicPr>
            <p:cNvPr id="11" name="Bildobjekt 10" descr="En bild som visar skärmbild, svart, Grafik, design&#10;&#10;Automatiskt genererad beskrivning">
              <a:extLst>
                <a:ext uri="{FF2B5EF4-FFF2-40B4-BE49-F238E27FC236}">
                  <a16:creationId xmlns:a16="http://schemas.microsoft.com/office/drawing/2014/main" id="{D9CA087B-0F1E-14DC-7950-5E34A46E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059" y="1302764"/>
              <a:ext cx="7655882" cy="5110875"/>
            </a:xfrm>
            <a:prstGeom prst="rect">
              <a:avLst/>
            </a:prstGeom>
          </p:spPr>
        </p:pic>
        <p:pic>
          <p:nvPicPr>
            <p:cNvPr id="13" name="Bildobjekt 12" descr="En bild som visar diagram, skärmbild, Teknisk ritning, design&#10;&#10;Automatiskt genererad beskrivning">
              <a:extLst>
                <a:ext uri="{FF2B5EF4-FFF2-40B4-BE49-F238E27FC236}">
                  <a16:creationId xmlns:a16="http://schemas.microsoft.com/office/drawing/2014/main" id="{65A64F38-279E-D32E-DE21-543ACE260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220" t="42089" r="14890" b="52764"/>
            <a:stretch/>
          </p:blipFill>
          <p:spPr>
            <a:xfrm>
              <a:off x="1564810" y="4185580"/>
              <a:ext cx="229557" cy="133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5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23E4AA-0861-59AF-0184-D0D28064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Autoencoders</a:t>
            </a:r>
            <a:endParaRPr lang="sv-SE" dirty="0"/>
          </a:p>
        </p:txBody>
      </p:sp>
      <p:pic>
        <p:nvPicPr>
          <p:cNvPr id="6" name="Bildobjekt 5" descr="En bild som visar diagram, skärmbild, Teknisk ritning, design&#10;&#10;Automatiskt genererad beskrivning">
            <a:extLst>
              <a:ext uri="{FF2B5EF4-FFF2-40B4-BE49-F238E27FC236}">
                <a16:creationId xmlns:a16="http://schemas.microsoft.com/office/drawing/2014/main" id="{99864946-7390-94DB-2FD8-EC900926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56" y="1160874"/>
            <a:ext cx="7889694" cy="5266962"/>
          </a:xfrm>
          <a:prstGeom prst="rect">
            <a:avLst/>
          </a:prstGeom>
        </p:spPr>
      </p:pic>
      <p:sp>
        <p:nvSpPr>
          <p:cNvPr id="11" name="Underrubrik 2">
            <a:extLst>
              <a:ext uri="{FF2B5EF4-FFF2-40B4-BE49-F238E27FC236}">
                <a16:creationId xmlns:a16="http://schemas.microsoft.com/office/drawing/2014/main" id="{0F4996BD-3C4B-4026-0C94-C06E2274BB04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Theory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42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23E4AA-0861-59AF-0184-D0D28064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Autoencoders</a:t>
            </a:r>
            <a:endParaRPr lang="sv-SE" dirty="0"/>
          </a:p>
        </p:txBody>
      </p:sp>
      <p:pic>
        <p:nvPicPr>
          <p:cNvPr id="5" name="Platshållare för innehåll 4" descr="En bild som visar skärmbild, svart och vit, design, galler&#10;&#10;Automatiskt genererad beskrivning">
            <a:extLst>
              <a:ext uri="{FF2B5EF4-FFF2-40B4-BE49-F238E27FC236}">
                <a16:creationId xmlns:a16="http://schemas.microsoft.com/office/drawing/2014/main" id="{DAE4B410-4D0B-5C2F-1CB8-42C1471CB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907" y="1419632"/>
            <a:ext cx="7288186" cy="4865410"/>
          </a:xfrm>
        </p:spPr>
      </p:pic>
      <p:pic>
        <p:nvPicPr>
          <p:cNvPr id="9" name="Bildobjekt 8" descr="En bild som visar diagram, skärmbild, Teknisk ritning, design&#10;&#10;Automatiskt genererad beskrivning">
            <a:extLst>
              <a:ext uri="{FF2B5EF4-FFF2-40B4-BE49-F238E27FC236}">
                <a16:creationId xmlns:a16="http://schemas.microsoft.com/office/drawing/2014/main" id="{2DB8CC7D-48F6-4CC3-D9FA-9D75DD25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481" y="8149979"/>
            <a:ext cx="4660900" cy="3111500"/>
          </a:xfrm>
          <a:prstGeom prst="rect">
            <a:avLst/>
          </a:prstGeom>
        </p:spPr>
      </p:pic>
      <p:pic>
        <p:nvPicPr>
          <p:cNvPr id="10" name="Bildobjekt 9" descr="En bild som visar diagram, skärmbild, Teknisk ritning, design&#10;&#10;Automatiskt genererad beskrivning">
            <a:extLst>
              <a:ext uri="{FF2B5EF4-FFF2-40B4-BE49-F238E27FC236}">
                <a16:creationId xmlns:a16="http://schemas.microsoft.com/office/drawing/2014/main" id="{6F6DF422-6BD3-3329-25DB-04C1F47B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15" y="7149443"/>
            <a:ext cx="4660900" cy="3111500"/>
          </a:xfrm>
          <a:prstGeom prst="rect">
            <a:avLst/>
          </a:prstGeom>
        </p:spPr>
      </p:pic>
      <p:sp>
        <p:nvSpPr>
          <p:cNvPr id="4" name="Underrubrik 2">
            <a:extLst>
              <a:ext uri="{FF2B5EF4-FFF2-40B4-BE49-F238E27FC236}">
                <a16:creationId xmlns:a16="http://schemas.microsoft.com/office/drawing/2014/main" id="{570D6199-D707-A495-A59D-E8E7A66D3BD8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Theory</a:t>
            </a:r>
            <a:endParaRPr lang="sv-SE" dirty="0"/>
          </a:p>
        </p:txBody>
      </p:sp>
      <p:pic>
        <p:nvPicPr>
          <p:cNvPr id="6" name="Bildobjekt 5" descr="En bild som visar diagram, skärmbild, Teknisk ritning, design&#10;&#10;Automatiskt genererad beskrivning">
            <a:extLst>
              <a:ext uri="{FF2B5EF4-FFF2-40B4-BE49-F238E27FC236}">
                <a16:creationId xmlns:a16="http://schemas.microsoft.com/office/drawing/2014/main" id="{CB8583C7-04E0-B72B-1F74-DC24BAC31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48" t="29791" r="69549" b="63038"/>
          <a:stretch/>
        </p:blipFill>
        <p:spPr>
          <a:xfrm>
            <a:off x="2981740" y="3596214"/>
            <a:ext cx="874642" cy="6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23E4AA-0861-59AF-0184-D0D28064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Autoencoders</a:t>
            </a:r>
            <a:endParaRPr lang="sv-SE" dirty="0"/>
          </a:p>
        </p:txBody>
      </p:sp>
      <p:pic>
        <p:nvPicPr>
          <p:cNvPr id="6" name="Bildobjekt 5" descr="En bild som visar diagram, skärmbild, Teknisk ritning, design&#10;&#10;Automatiskt genererad beskrivning">
            <a:extLst>
              <a:ext uri="{FF2B5EF4-FFF2-40B4-BE49-F238E27FC236}">
                <a16:creationId xmlns:a16="http://schemas.microsoft.com/office/drawing/2014/main" id="{99864946-7390-94DB-2FD8-EC900926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56" y="1160874"/>
            <a:ext cx="7889694" cy="5266962"/>
          </a:xfrm>
          <a:prstGeom prst="rect">
            <a:avLst/>
          </a:prstGeom>
        </p:spPr>
      </p:pic>
      <p:sp>
        <p:nvSpPr>
          <p:cNvPr id="4" name="Underrubrik 2">
            <a:extLst>
              <a:ext uri="{FF2B5EF4-FFF2-40B4-BE49-F238E27FC236}">
                <a16:creationId xmlns:a16="http://schemas.microsoft.com/office/drawing/2014/main" id="{710749AB-02C3-FA8F-6E92-594251635856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Theory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001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5C35F77-7D47-1E45-95C0-563F1B4E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Motivation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B5640E0-5BCF-139D-B121-430E8B7F8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Autonomous</a:t>
            </a:r>
            <a:r>
              <a:rPr lang="sv-SE" dirty="0"/>
              <a:t> </a:t>
            </a:r>
            <a:r>
              <a:rPr lang="sv-SE" dirty="0" err="1"/>
              <a:t>ground</a:t>
            </a:r>
            <a:r>
              <a:rPr lang="sv-SE" dirty="0"/>
              <a:t> </a:t>
            </a:r>
            <a:r>
              <a:rPr lang="sv-SE" dirty="0" err="1"/>
              <a:t>vehicles</a:t>
            </a:r>
            <a:endParaRPr lang="sv-SE" dirty="0"/>
          </a:p>
          <a:p>
            <a:r>
              <a:rPr lang="sv-SE" dirty="0" err="1"/>
              <a:t>Utilized</a:t>
            </a:r>
            <a:r>
              <a:rPr lang="sv-SE" dirty="0"/>
              <a:t> in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domains</a:t>
            </a:r>
            <a:endParaRPr lang="sv-SE" dirty="0"/>
          </a:p>
          <a:p>
            <a:r>
              <a:rPr lang="sv-SE" dirty="0" err="1"/>
              <a:t>Operate</a:t>
            </a:r>
            <a:r>
              <a:rPr lang="sv-SE" dirty="0"/>
              <a:t> off-road </a:t>
            </a:r>
            <a:r>
              <a:rPr lang="sv-SE" dirty="0" err="1"/>
              <a:t>without</a:t>
            </a:r>
            <a:r>
              <a:rPr lang="sv-SE" dirty="0"/>
              <a:t> </a:t>
            </a:r>
            <a:r>
              <a:rPr lang="sv-SE" dirty="0" err="1"/>
              <a:t>getting</a:t>
            </a:r>
            <a:r>
              <a:rPr lang="sv-SE" dirty="0"/>
              <a:t> stuck</a:t>
            </a:r>
          </a:p>
          <a:p>
            <a:r>
              <a:rPr lang="sv-SE" dirty="0" err="1"/>
              <a:t>Terrain</a:t>
            </a:r>
            <a:r>
              <a:rPr lang="sv-SE" dirty="0"/>
              <a:t> </a:t>
            </a:r>
            <a:r>
              <a:rPr lang="sv-SE" dirty="0" err="1"/>
              <a:t>awareness</a:t>
            </a:r>
            <a:endParaRPr lang="sv-SE" dirty="0"/>
          </a:p>
          <a:p>
            <a:r>
              <a:rPr lang="sv-SE" dirty="0"/>
              <a:t>Mars </a:t>
            </a:r>
            <a:r>
              <a:rPr lang="sv-SE" dirty="0" err="1"/>
              <a:t>rovers</a:t>
            </a:r>
            <a:r>
              <a:rPr lang="sv-SE" dirty="0"/>
              <a:t>, Spirit and </a:t>
            </a:r>
            <a:br>
              <a:rPr lang="sv-SE" dirty="0"/>
            </a:br>
            <a:r>
              <a:rPr lang="sv-SE" dirty="0" err="1"/>
              <a:t>Opportunity</a:t>
            </a:r>
            <a:r>
              <a:rPr lang="sv-SE" dirty="0"/>
              <a:t>, stuck on </a:t>
            </a:r>
            <a:br>
              <a:rPr lang="sv-SE" dirty="0"/>
            </a:br>
            <a:r>
              <a:rPr lang="sv-SE" dirty="0"/>
              <a:t>sand and </a:t>
            </a:r>
            <a:r>
              <a:rPr lang="sv-SE" dirty="0" err="1"/>
              <a:t>experienced</a:t>
            </a:r>
            <a:r>
              <a:rPr lang="sv-SE" dirty="0"/>
              <a:t> </a:t>
            </a:r>
            <a:br>
              <a:rPr lang="sv-SE" dirty="0"/>
            </a:br>
            <a:r>
              <a:rPr lang="sv-SE" dirty="0"/>
              <a:t>slippage </a:t>
            </a:r>
            <a:r>
              <a:rPr lang="sv-SE" dirty="0" err="1"/>
              <a:t>of</a:t>
            </a:r>
            <a:r>
              <a:rPr lang="sv-SE" dirty="0"/>
              <a:t> 20%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66E99AF2-95A2-8E08-1722-D39D0A3F5E90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Introduction</a:t>
            </a:r>
            <a:endParaRPr lang="sv-SE" dirty="0"/>
          </a:p>
        </p:txBody>
      </p:sp>
      <p:pic>
        <p:nvPicPr>
          <p:cNvPr id="5" name="Bildobjekt 4" descr="En bild som visar hjul, utomhus, himmel, däck&#10;&#10;Automatiskt genererad beskrivning">
            <a:extLst>
              <a:ext uri="{FF2B5EF4-FFF2-40B4-BE49-F238E27FC236}">
                <a16:creationId xmlns:a16="http://schemas.microsoft.com/office/drawing/2014/main" id="{5DE7C4F0-A484-5998-1608-C1B76983F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310" y="3429000"/>
            <a:ext cx="2715315" cy="2172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DABAC139-A467-E984-F1C7-30AA15FDC54A}"/>
              </a:ext>
            </a:extLst>
          </p:cNvPr>
          <p:cNvSpPr txBox="1">
            <a:spLocks/>
          </p:cNvSpPr>
          <p:nvPr/>
        </p:nvSpPr>
        <p:spPr>
          <a:xfrm>
            <a:off x="5349736" y="5601252"/>
            <a:ext cx="3096040" cy="564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000" dirty="0"/>
              <a:t>Source: </a:t>
            </a:r>
            <a:r>
              <a:rPr lang="sv-SE" sz="1000" dirty="0" err="1"/>
              <a:t>https</a:t>
            </a:r>
            <a:r>
              <a:rPr lang="sv-SE" sz="1000" dirty="0"/>
              <a:t>://</a:t>
            </a:r>
            <a:r>
              <a:rPr lang="sv-SE" sz="1000" dirty="0" err="1"/>
              <a:t>mars.nasa.gov</a:t>
            </a:r>
            <a:r>
              <a:rPr lang="sv-SE" sz="1000" dirty="0"/>
              <a:t>/mer/mission/</a:t>
            </a:r>
            <a:br>
              <a:rPr lang="sv-SE" sz="1000" dirty="0"/>
            </a:br>
            <a:r>
              <a:rPr lang="sv-SE" sz="1000" dirty="0"/>
              <a:t>rover-status/#recent</a:t>
            </a:r>
          </a:p>
        </p:txBody>
      </p:sp>
    </p:spTree>
    <p:extLst>
      <p:ext uri="{BB962C8B-B14F-4D97-AF65-F5344CB8AC3E}">
        <p14:creationId xmlns:p14="http://schemas.microsoft.com/office/powerpoint/2010/main" val="23595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 descr="En bild som visar mörker, match, tändare, natt&#10;&#10;Automatiskt genererad beskrivning">
            <a:extLst>
              <a:ext uri="{FF2B5EF4-FFF2-40B4-BE49-F238E27FC236}">
                <a16:creationId xmlns:a16="http://schemas.microsoft.com/office/drawing/2014/main" id="{B34149D2-6E70-F679-3F40-72A300DD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4" t="15238" r="54359" b="18911"/>
          <a:stretch/>
        </p:blipFill>
        <p:spPr>
          <a:xfrm rot="6034594">
            <a:off x="-2315676" y="5615908"/>
            <a:ext cx="4921675" cy="3817457"/>
          </a:xfrm>
          <a:prstGeom prst="rect">
            <a:avLst/>
          </a:prstGeom>
        </p:spPr>
      </p:pic>
      <p:pic>
        <p:nvPicPr>
          <p:cNvPr id="94" name="Bildobjekt 93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828B9CC0-0E4F-FFD5-10B6-DF9FDDC53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22" t="11748" r="14600"/>
          <a:stretch/>
        </p:blipFill>
        <p:spPr>
          <a:xfrm rot="2433620">
            <a:off x="-1452294" y="4935103"/>
            <a:ext cx="5855103" cy="449516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41F1AFE-A337-6046-EF8E-A1BD0128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Pipeline </a:t>
            </a:r>
            <a:r>
              <a:rPr lang="sv-SE" dirty="0" err="1"/>
              <a:t>of</a:t>
            </a:r>
            <a:r>
              <a:rPr lang="sv-SE" dirty="0"/>
              <a:t> the Project</a:t>
            </a:r>
          </a:p>
        </p:txBody>
      </p:sp>
      <p:pic>
        <p:nvPicPr>
          <p:cNvPr id="7" name="Bildobjekt 6" descr="En bild som visar Bärnsten, ljus, spiral, natt&#10;&#10;Automatiskt genererad beskrivning">
            <a:extLst>
              <a:ext uri="{FF2B5EF4-FFF2-40B4-BE49-F238E27FC236}">
                <a16:creationId xmlns:a16="http://schemas.microsoft.com/office/drawing/2014/main" id="{487476D4-A7CE-115D-BEE9-9F4D8122C6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65" t="20000" r="35105" b="21769"/>
          <a:stretch/>
        </p:blipFill>
        <p:spPr>
          <a:xfrm rot="13035276">
            <a:off x="8042764" y="-404104"/>
            <a:ext cx="6755168" cy="7951236"/>
          </a:xfrm>
          <a:prstGeom prst="rect">
            <a:avLst/>
          </a:prstGeom>
        </p:spPr>
      </p:pic>
      <p:pic>
        <p:nvPicPr>
          <p:cNvPr id="8" name="Bildobjekt 7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30A5F34C-803B-A710-72E2-B7B47C439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04" y="6176963"/>
            <a:ext cx="1338695" cy="572524"/>
          </a:xfrm>
          <a:prstGeom prst="rect">
            <a:avLst/>
          </a:prstGeom>
        </p:spPr>
      </p:pic>
      <p:sp>
        <p:nvSpPr>
          <p:cNvPr id="9" name="Underrubrik 2">
            <a:extLst>
              <a:ext uri="{FF2B5EF4-FFF2-40B4-BE49-F238E27FC236}">
                <a16:creationId xmlns:a16="http://schemas.microsoft.com/office/drawing/2014/main" id="{0A00112F-A159-C750-0F90-BC98C07AE437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Method</a:t>
            </a:r>
            <a:endParaRPr lang="sv-SE" dirty="0"/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A3E0090E-A2BA-9D4E-4DF2-04F48CF1527F}"/>
              </a:ext>
            </a:extLst>
          </p:cNvPr>
          <p:cNvGrpSpPr/>
          <p:nvPr/>
        </p:nvGrpSpPr>
        <p:grpSpPr>
          <a:xfrm>
            <a:off x="628650" y="3891979"/>
            <a:ext cx="1183414" cy="1366793"/>
            <a:chOff x="517563" y="357352"/>
            <a:chExt cx="2131044" cy="2461267"/>
          </a:xfrm>
        </p:grpSpPr>
        <p:sp>
          <p:nvSpPr>
            <p:cNvPr id="11" name="Begränsare 10">
              <a:extLst>
                <a:ext uri="{FF2B5EF4-FFF2-40B4-BE49-F238E27FC236}">
                  <a16:creationId xmlns:a16="http://schemas.microsoft.com/office/drawing/2014/main" id="{C8C1F800-C625-A759-AF01-8C50BC7E0AC3}"/>
                </a:ext>
              </a:extLst>
            </p:cNvPr>
            <p:cNvSpPr/>
            <p:nvPr/>
          </p:nvSpPr>
          <p:spPr>
            <a:xfrm>
              <a:off x="517563" y="2249214"/>
              <a:ext cx="2131044" cy="569405"/>
            </a:xfrm>
            <a:prstGeom prst="flowChartTerminator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9E1C9C21-AB51-95E4-7D03-AE2E8CDF23A8}"/>
                </a:ext>
              </a:extLst>
            </p:cNvPr>
            <p:cNvSpPr/>
            <p:nvPr/>
          </p:nvSpPr>
          <p:spPr>
            <a:xfrm>
              <a:off x="2043592" y="357352"/>
              <a:ext cx="168871" cy="1891862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D59AAB01-6FEF-35FB-6C6D-6713ED080F2A}"/>
                </a:ext>
              </a:extLst>
            </p:cNvPr>
            <p:cNvSpPr/>
            <p:nvPr/>
          </p:nvSpPr>
          <p:spPr>
            <a:xfrm>
              <a:off x="773251" y="558459"/>
              <a:ext cx="1270341" cy="1356258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A7A4C76B-140A-456E-8C84-C1C1EF7D4316}"/>
                </a:ext>
              </a:extLst>
            </p:cNvPr>
            <p:cNvSpPr/>
            <p:nvPr/>
          </p:nvSpPr>
          <p:spPr>
            <a:xfrm>
              <a:off x="869026" y="662786"/>
              <a:ext cx="1077299" cy="115016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5" name="Uppehåll 14">
              <a:extLst>
                <a:ext uri="{FF2B5EF4-FFF2-40B4-BE49-F238E27FC236}">
                  <a16:creationId xmlns:a16="http://schemas.microsoft.com/office/drawing/2014/main" id="{96CD4E87-4446-E9DF-ADE3-7484D323413A}"/>
                </a:ext>
              </a:extLst>
            </p:cNvPr>
            <p:cNvSpPr/>
            <p:nvPr/>
          </p:nvSpPr>
          <p:spPr>
            <a:xfrm rot="12057838">
              <a:off x="2079415" y="1172874"/>
              <a:ext cx="282298" cy="260819"/>
            </a:xfrm>
            <a:prstGeom prst="flowChartDelay">
              <a:avLst/>
            </a:prstGeom>
            <a:solidFill>
              <a:srgbClr val="FA9A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6" name="Begränsare 15">
              <a:extLst>
                <a:ext uri="{FF2B5EF4-FFF2-40B4-BE49-F238E27FC236}">
                  <a16:creationId xmlns:a16="http://schemas.microsoft.com/office/drawing/2014/main" id="{312A54CB-A7A1-00B4-8377-BAC4322C44B7}"/>
                </a:ext>
              </a:extLst>
            </p:cNvPr>
            <p:cNvSpPr/>
            <p:nvPr/>
          </p:nvSpPr>
          <p:spPr>
            <a:xfrm>
              <a:off x="569557" y="2289925"/>
              <a:ext cx="2027055" cy="487982"/>
            </a:xfrm>
            <a:prstGeom prst="flowChartTerminator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Ellips 16">
              <a:extLst>
                <a:ext uri="{FF2B5EF4-FFF2-40B4-BE49-F238E27FC236}">
                  <a16:creationId xmlns:a16="http://schemas.microsoft.com/office/drawing/2014/main" id="{7652A2B3-F90A-C00D-66C6-9AED6692FD38}"/>
                </a:ext>
              </a:extLst>
            </p:cNvPr>
            <p:cNvSpPr/>
            <p:nvPr/>
          </p:nvSpPr>
          <p:spPr>
            <a:xfrm>
              <a:off x="649534" y="2351036"/>
              <a:ext cx="365760" cy="36576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Ellips 17">
              <a:extLst>
                <a:ext uri="{FF2B5EF4-FFF2-40B4-BE49-F238E27FC236}">
                  <a16:creationId xmlns:a16="http://schemas.microsoft.com/office/drawing/2014/main" id="{C04C7268-6628-CCAC-91A1-4902926042AE}"/>
                </a:ext>
              </a:extLst>
            </p:cNvPr>
            <p:cNvSpPr/>
            <p:nvPr/>
          </p:nvSpPr>
          <p:spPr>
            <a:xfrm>
              <a:off x="2132863" y="2351036"/>
              <a:ext cx="365760" cy="36576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19" name="Bildobjekt 18" descr="En bild som visar Träningsutrustning, Vikter, leksak, maskin&#10;&#10;Automatiskt genererad beskrivning">
            <a:extLst>
              <a:ext uri="{FF2B5EF4-FFF2-40B4-BE49-F238E27FC236}">
                <a16:creationId xmlns:a16="http://schemas.microsoft.com/office/drawing/2014/main" id="{C9DF607A-5FD3-DC4F-74EE-1E35492F8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500" y="4740955"/>
            <a:ext cx="1341189" cy="9904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Bildobjekt 19" descr="En bild som visar Dans, konst&#10;&#10;Automatiskt genererad beskrivning">
            <a:extLst>
              <a:ext uri="{FF2B5EF4-FFF2-40B4-BE49-F238E27FC236}">
                <a16:creationId xmlns:a16="http://schemas.microsoft.com/office/drawing/2014/main" id="{44864BF7-4EC7-F1BA-D00A-9FA9722A119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1A2A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0772" y="3280579"/>
            <a:ext cx="1338401" cy="9904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682487CB-6062-851F-465C-85E7F61C86A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127" r="6127"/>
          <a:stretch/>
        </p:blipFill>
        <p:spPr>
          <a:xfrm>
            <a:off x="5050458" y="3844920"/>
            <a:ext cx="1339796" cy="9904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" name="Rektangel 21">
            <a:extLst>
              <a:ext uri="{FF2B5EF4-FFF2-40B4-BE49-F238E27FC236}">
                <a16:creationId xmlns:a16="http://schemas.microsoft.com/office/drawing/2014/main" id="{ACDBC294-8519-D56F-4C6F-33FEF510CC47}"/>
              </a:ext>
            </a:extLst>
          </p:cNvPr>
          <p:cNvSpPr/>
          <p:nvPr/>
        </p:nvSpPr>
        <p:spPr>
          <a:xfrm>
            <a:off x="7093551" y="3985422"/>
            <a:ext cx="1341189" cy="99041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3" name="Grupp 22">
            <a:extLst>
              <a:ext uri="{FF2B5EF4-FFF2-40B4-BE49-F238E27FC236}">
                <a16:creationId xmlns:a16="http://schemas.microsoft.com/office/drawing/2014/main" id="{F55A164E-F9AE-3CE1-0A2C-F9796F776474}"/>
              </a:ext>
            </a:extLst>
          </p:cNvPr>
          <p:cNvGrpSpPr/>
          <p:nvPr/>
        </p:nvGrpSpPr>
        <p:grpSpPr>
          <a:xfrm>
            <a:off x="7377679" y="4073952"/>
            <a:ext cx="837876" cy="787123"/>
            <a:chOff x="8996221" y="2515566"/>
            <a:chExt cx="1196000" cy="1123555"/>
          </a:xfrm>
        </p:grpSpPr>
        <p:sp>
          <p:nvSpPr>
            <p:cNvPr id="24" name="Ellips 23">
              <a:extLst>
                <a:ext uri="{FF2B5EF4-FFF2-40B4-BE49-F238E27FC236}">
                  <a16:creationId xmlns:a16="http://schemas.microsoft.com/office/drawing/2014/main" id="{783C4979-C9B5-0050-7D0A-247E6AE88E05}"/>
                </a:ext>
              </a:extLst>
            </p:cNvPr>
            <p:cNvSpPr/>
            <p:nvPr/>
          </p:nvSpPr>
          <p:spPr>
            <a:xfrm>
              <a:off x="8999394" y="2980712"/>
              <a:ext cx="192239" cy="192239"/>
            </a:xfrm>
            <a:prstGeom prst="ellipse">
              <a:avLst/>
            </a:prstGeom>
            <a:solidFill>
              <a:srgbClr val="0498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Ellips 24">
              <a:extLst>
                <a:ext uri="{FF2B5EF4-FFF2-40B4-BE49-F238E27FC236}">
                  <a16:creationId xmlns:a16="http://schemas.microsoft.com/office/drawing/2014/main" id="{C3BF92A1-70BA-B71C-0AC7-B8B6AB9F9C11}"/>
                </a:ext>
              </a:extLst>
            </p:cNvPr>
            <p:cNvSpPr/>
            <p:nvPr/>
          </p:nvSpPr>
          <p:spPr>
            <a:xfrm>
              <a:off x="8996222" y="2671360"/>
              <a:ext cx="192239" cy="192239"/>
            </a:xfrm>
            <a:prstGeom prst="ellipse">
              <a:avLst/>
            </a:prstGeom>
            <a:solidFill>
              <a:srgbClr val="0498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Ellips 25">
              <a:extLst>
                <a:ext uri="{FF2B5EF4-FFF2-40B4-BE49-F238E27FC236}">
                  <a16:creationId xmlns:a16="http://schemas.microsoft.com/office/drawing/2014/main" id="{A2B6E6C5-0FE7-35D5-96E2-EB3747D3A3C6}"/>
                </a:ext>
              </a:extLst>
            </p:cNvPr>
            <p:cNvSpPr/>
            <p:nvPr/>
          </p:nvSpPr>
          <p:spPr>
            <a:xfrm>
              <a:off x="8996221" y="3290140"/>
              <a:ext cx="192239" cy="192239"/>
            </a:xfrm>
            <a:prstGeom prst="ellipse">
              <a:avLst/>
            </a:prstGeom>
            <a:solidFill>
              <a:srgbClr val="0498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Ellips 26">
              <a:extLst>
                <a:ext uri="{FF2B5EF4-FFF2-40B4-BE49-F238E27FC236}">
                  <a16:creationId xmlns:a16="http://schemas.microsoft.com/office/drawing/2014/main" id="{A29D40D0-6001-A9E3-4E77-166DABB238D3}"/>
                </a:ext>
              </a:extLst>
            </p:cNvPr>
            <p:cNvSpPr/>
            <p:nvPr/>
          </p:nvSpPr>
          <p:spPr>
            <a:xfrm>
              <a:off x="9502861" y="2824918"/>
              <a:ext cx="192239" cy="192239"/>
            </a:xfrm>
            <a:prstGeom prst="ellipse">
              <a:avLst/>
            </a:prstGeom>
            <a:solidFill>
              <a:srgbClr val="B7CD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Ellips 27">
              <a:extLst>
                <a:ext uri="{FF2B5EF4-FFF2-40B4-BE49-F238E27FC236}">
                  <a16:creationId xmlns:a16="http://schemas.microsoft.com/office/drawing/2014/main" id="{8C9DB204-6884-490E-A3BD-513202D82C92}"/>
                </a:ext>
              </a:extLst>
            </p:cNvPr>
            <p:cNvSpPr/>
            <p:nvPr/>
          </p:nvSpPr>
          <p:spPr>
            <a:xfrm>
              <a:off x="9499689" y="2515566"/>
              <a:ext cx="192239" cy="192239"/>
            </a:xfrm>
            <a:prstGeom prst="ellipse">
              <a:avLst/>
            </a:prstGeom>
            <a:solidFill>
              <a:srgbClr val="B7CD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Ellips 28">
              <a:extLst>
                <a:ext uri="{FF2B5EF4-FFF2-40B4-BE49-F238E27FC236}">
                  <a16:creationId xmlns:a16="http://schemas.microsoft.com/office/drawing/2014/main" id="{9103C09E-E0D0-0E9F-3F21-37D0DA3D60A0}"/>
                </a:ext>
              </a:extLst>
            </p:cNvPr>
            <p:cNvSpPr/>
            <p:nvPr/>
          </p:nvSpPr>
          <p:spPr>
            <a:xfrm>
              <a:off x="9499688" y="3134346"/>
              <a:ext cx="192239" cy="192239"/>
            </a:xfrm>
            <a:prstGeom prst="ellipse">
              <a:avLst/>
            </a:prstGeom>
            <a:solidFill>
              <a:srgbClr val="B7CD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Ellips 29">
              <a:extLst>
                <a:ext uri="{FF2B5EF4-FFF2-40B4-BE49-F238E27FC236}">
                  <a16:creationId xmlns:a16="http://schemas.microsoft.com/office/drawing/2014/main" id="{FBE0269C-FDBE-DB1F-C920-D1ECEC31692B}"/>
                </a:ext>
              </a:extLst>
            </p:cNvPr>
            <p:cNvSpPr/>
            <p:nvPr/>
          </p:nvSpPr>
          <p:spPr>
            <a:xfrm>
              <a:off x="9499688" y="3446882"/>
              <a:ext cx="192239" cy="192239"/>
            </a:xfrm>
            <a:prstGeom prst="ellipse">
              <a:avLst/>
            </a:prstGeom>
            <a:solidFill>
              <a:srgbClr val="B7CD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Ellips 30">
              <a:extLst>
                <a:ext uri="{FF2B5EF4-FFF2-40B4-BE49-F238E27FC236}">
                  <a16:creationId xmlns:a16="http://schemas.microsoft.com/office/drawing/2014/main" id="{F670CDF8-9A59-E6E6-5279-8850B29A4BCC}"/>
                </a:ext>
              </a:extLst>
            </p:cNvPr>
            <p:cNvSpPr/>
            <p:nvPr/>
          </p:nvSpPr>
          <p:spPr>
            <a:xfrm>
              <a:off x="9999982" y="3134346"/>
              <a:ext cx="192239" cy="192239"/>
            </a:xfrm>
            <a:prstGeom prst="ellipse">
              <a:avLst/>
            </a:prstGeom>
            <a:solidFill>
              <a:srgbClr val="034C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Ellips 31">
              <a:extLst>
                <a:ext uri="{FF2B5EF4-FFF2-40B4-BE49-F238E27FC236}">
                  <a16:creationId xmlns:a16="http://schemas.microsoft.com/office/drawing/2014/main" id="{08104107-BD60-2FA2-B83A-FA8050063611}"/>
                </a:ext>
              </a:extLst>
            </p:cNvPr>
            <p:cNvSpPr/>
            <p:nvPr/>
          </p:nvSpPr>
          <p:spPr>
            <a:xfrm>
              <a:off x="9996810" y="2824994"/>
              <a:ext cx="192239" cy="192239"/>
            </a:xfrm>
            <a:prstGeom prst="ellipse">
              <a:avLst/>
            </a:prstGeom>
            <a:solidFill>
              <a:srgbClr val="034C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33" name="Rak 32">
              <a:extLst>
                <a:ext uri="{FF2B5EF4-FFF2-40B4-BE49-F238E27FC236}">
                  <a16:creationId xmlns:a16="http://schemas.microsoft.com/office/drawing/2014/main" id="{3104BFDA-F37B-7BB1-A8A9-AA16448213D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 flipV="1">
              <a:off x="9188461" y="2611686"/>
              <a:ext cx="311228" cy="155794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ak 33">
              <a:extLst>
                <a:ext uri="{FF2B5EF4-FFF2-40B4-BE49-F238E27FC236}">
                  <a16:creationId xmlns:a16="http://schemas.microsoft.com/office/drawing/2014/main" id="{BF295DB4-D097-8AE2-84B0-8D7A0C034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1633" y="2919789"/>
              <a:ext cx="311228" cy="155794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ak 34">
              <a:extLst>
                <a:ext uri="{FF2B5EF4-FFF2-40B4-BE49-F238E27FC236}">
                  <a16:creationId xmlns:a16="http://schemas.microsoft.com/office/drawing/2014/main" id="{F918D215-9142-8007-54EC-742371773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461" y="3227892"/>
              <a:ext cx="311228" cy="155794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35">
              <a:extLst>
                <a:ext uri="{FF2B5EF4-FFF2-40B4-BE49-F238E27FC236}">
                  <a16:creationId xmlns:a16="http://schemas.microsoft.com/office/drawing/2014/main" id="{3E80C11A-0B8F-74CD-F96B-AEAE7DE91639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9188461" y="2767480"/>
              <a:ext cx="314400" cy="153558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ak 36">
              <a:extLst>
                <a:ext uri="{FF2B5EF4-FFF2-40B4-BE49-F238E27FC236}">
                  <a16:creationId xmlns:a16="http://schemas.microsoft.com/office/drawing/2014/main" id="{550831A7-054F-21DC-241D-B0703665EB58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>
              <a:off x="9188461" y="2767480"/>
              <a:ext cx="311227" cy="462986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ak 37">
              <a:extLst>
                <a:ext uri="{FF2B5EF4-FFF2-40B4-BE49-F238E27FC236}">
                  <a16:creationId xmlns:a16="http://schemas.microsoft.com/office/drawing/2014/main" id="{083580C8-3BA7-5AF1-0BD3-55610947B269}"/>
                </a:ext>
              </a:extLst>
            </p:cNvPr>
            <p:cNvCxnSpPr>
              <a:cxnSpLocks/>
              <a:stCxn id="25" idx="6"/>
              <a:endCxn id="30" idx="2"/>
            </p:cNvCxnSpPr>
            <p:nvPr/>
          </p:nvCxnSpPr>
          <p:spPr>
            <a:xfrm>
              <a:off x="9188461" y="2767480"/>
              <a:ext cx="311227" cy="775522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ak 38">
              <a:extLst>
                <a:ext uri="{FF2B5EF4-FFF2-40B4-BE49-F238E27FC236}">
                  <a16:creationId xmlns:a16="http://schemas.microsoft.com/office/drawing/2014/main" id="{955C4C81-62CF-ED94-D6AF-36F27C57E132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 flipV="1">
              <a:off x="9191633" y="2611686"/>
              <a:ext cx="308056" cy="465146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ak 39">
              <a:extLst>
                <a:ext uri="{FF2B5EF4-FFF2-40B4-BE49-F238E27FC236}">
                  <a16:creationId xmlns:a16="http://schemas.microsoft.com/office/drawing/2014/main" id="{12D71309-3145-973B-D8E2-341BCCFA6EF5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>
              <a:off x="9191633" y="3076832"/>
              <a:ext cx="308055" cy="153634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ak 40">
              <a:extLst>
                <a:ext uri="{FF2B5EF4-FFF2-40B4-BE49-F238E27FC236}">
                  <a16:creationId xmlns:a16="http://schemas.microsoft.com/office/drawing/2014/main" id="{343FF482-2106-2768-C18C-A12F74ED4FC1}"/>
                </a:ext>
              </a:extLst>
            </p:cNvPr>
            <p:cNvCxnSpPr>
              <a:cxnSpLocks/>
              <a:stCxn id="24" idx="6"/>
              <a:endCxn id="30" idx="2"/>
            </p:cNvCxnSpPr>
            <p:nvPr/>
          </p:nvCxnSpPr>
          <p:spPr>
            <a:xfrm>
              <a:off x="9191633" y="3076832"/>
              <a:ext cx="308055" cy="466170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ak 41">
              <a:extLst>
                <a:ext uri="{FF2B5EF4-FFF2-40B4-BE49-F238E27FC236}">
                  <a16:creationId xmlns:a16="http://schemas.microsoft.com/office/drawing/2014/main" id="{7C249E2D-6097-9980-E023-D256250443D4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9188460" y="3386260"/>
              <a:ext cx="311228" cy="156742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ak 42">
              <a:extLst>
                <a:ext uri="{FF2B5EF4-FFF2-40B4-BE49-F238E27FC236}">
                  <a16:creationId xmlns:a16="http://schemas.microsoft.com/office/drawing/2014/main" id="{DF960707-5846-FC1E-2BF1-E157D77BA437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 flipV="1">
              <a:off x="9188460" y="2921038"/>
              <a:ext cx="314401" cy="465222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43">
              <a:extLst>
                <a:ext uri="{FF2B5EF4-FFF2-40B4-BE49-F238E27FC236}">
                  <a16:creationId xmlns:a16="http://schemas.microsoft.com/office/drawing/2014/main" id="{C2461B7E-3B31-6027-FDF1-6F0AC2677210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>
            <a:xfrm flipV="1">
              <a:off x="9188460" y="2611686"/>
              <a:ext cx="311229" cy="774574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Rak 44">
              <a:extLst>
                <a:ext uri="{FF2B5EF4-FFF2-40B4-BE49-F238E27FC236}">
                  <a16:creationId xmlns:a16="http://schemas.microsoft.com/office/drawing/2014/main" id="{EEF46865-55D5-F6C3-07BB-54282C69544D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 flipV="1">
              <a:off x="9691927" y="3230466"/>
              <a:ext cx="308055" cy="312536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ak 45">
              <a:extLst>
                <a:ext uri="{FF2B5EF4-FFF2-40B4-BE49-F238E27FC236}">
                  <a16:creationId xmlns:a16="http://schemas.microsoft.com/office/drawing/2014/main" id="{2322D846-1DEE-51F5-0901-CC102ECC03BD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9691927" y="3230466"/>
              <a:ext cx="308055" cy="0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Rak 46">
              <a:extLst>
                <a:ext uri="{FF2B5EF4-FFF2-40B4-BE49-F238E27FC236}">
                  <a16:creationId xmlns:a16="http://schemas.microsoft.com/office/drawing/2014/main" id="{318E33A5-D915-5E96-FEB8-EBAB58172867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9695100" y="2921038"/>
              <a:ext cx="301710" cy="76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ak 47">
              <a:extLst>
                <a:ext uri="{FF2B5EF4-FFF2-40B4-BE49-F238E27FC236}">
                  <a16:creationId xmlns:a16="http://schemas.microsoft.com/office/drawing/2014/main" id="{6D6F7FFB-75AE-EACC-9C07-15138C1BC928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9691928" y="2611686"/>
              <a:ext cx="304882" cy="309428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ak 48">
              <a:extLst>
                <a:ext uri="{FF2B5EF4-FFF2-40B4-BE49-F238E27FC236}">
                  <a16:creationId xmlns:a16="http://schemas.microsoft.com/office/drawing/2014/main" id="{10EF7F1D-EF62-02F8-9CB5-324C3D5FBDFC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9695100" y="2921038"/>
              <a:ext cx="304882" cy="309428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ak 49">
              <a:extLst>
                <a:ext uri="{FF2B5EF4-FFF2-40B4-BE49-F238E27FC236}">
                  <a16:creationId xmlns:a16="http://schemas.microsoft.com/office/drawing/2014/main" id="{C1D7F330-4070-D12A-AAF6-50DF4963C1D9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>
              <a:off x="9691928" y="2611686"/>
              <a:ext cx="308054" cy="618780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ak 50">
              <a:extLst>
                <a:ext uri="{FF2B5EF4-FFF2-40B4-BE49-F238E27FC236}">
                  <a16:creationId xmlns:a16="http://schemas.microsoft.com/office/drawing/2014/main" id="{11822296-FB16-E751-0084-859DF01504D1}"/>
                </a:ext>
              </a:extLst>
            </p:cNvPr>
            <p:cNvCxnSpPr>
              <a:cxnSpLocks/>
              <a:stCxn id="30" idx="6"/>
              <a:endCxn id="32" idx="2"/>
            </p:cNvCxnSpPr>
            <p:nvPr/>
          </p:nvCxnSpPr>
          <p:spPr>
            <a:xfrm flipV="1">
              <a:off x="9691927" y="2921114"/>
              <a:ext cx="304883" cy="621888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ak 51">
              <a:extLst>
                <a:ext uri="{FF2B5EF4-FFF2-40B4-BE49-F238E27FC236}">
                  <a16:creationId xmlns:a16="http://schemas.microsoft.com/office/drawing/2014/main" id="{83CE53D7-D0B1-2AD7-E50A-58005B98DFF4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9691927" y="2921114"/>
              <a:ext cx="304883" cy="309352"/>
            </a:xfrm>
            <a:prstGeom prst="line">
              <a:avLst/>
            </a:prstGeom>
            <a:ln>
              <a:solidFill>
                <a:srgbClr val="F378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ruta 52">
            <a:extLst>
              <a:ext uri="{FF2B5EF4-FFF2-40B4-BE49-F238E27FC236}">
                <a16:creationId xmlns:a16="http://schemas.microsoft.com/office/drawing/2014/main" id="{7987D691-69E4-B867-E0E7-3768C1B070F4}"/>
              </a:ext>
            </a:extLst>
          </p:cNvPr>
          <p:cNvSpPr txBox="1"/>
          <p:nvPr/>
        </p:nvSpPr>
        <p:spPr>
          <a:xfrm>
            <a:off x="516678" y="2602231"/>
            <a:ext cx="1595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Collect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images</a:t>
            </a:r>
          </a:p>
        </p:txBody>
      </p:sp>
      <p:cxnSp>
        <p:nvCxnSpPr>
          <p:cNvPr id="54" name="Rak pil 53">
            <a:extLst>
              <a:ext uri="{FF2B5EF4-FFF2-40B4-BE49-F238E27FC236}">
                <a16:creationId xmlns:a16="http://schemas.microsoft.com/office/drawing/2014/main" id="{546F7430-A2D5-EA3D-8D94-055B6AD4AA4A}"/>
              </a:ext>
            </a:extLst>
          </p:cNvPr>
          <p:cNvCxnSpPr>
            <a:cxnSpLocks/>
          </p:cNvCxnSpPr>
          <p:nvPr/>
        </p:nvCxnSpPr>
        <p:spPr>
          <a:xfrm flipV="1">
            <a:off x="1867126" y="3879853"/>
            <a:ext cx="720000" cy="2160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k pil 54">
            <a:extLst>
              <a:ext uri="{FF2B5EF4-FFF2-40B4-BE49-F238E27FC236}">
                <a16:creationId xmlns:a16="http://schemas.microsoft.com/office/drawing/2014/main" id="{49AACFED-5B2D-F3B4-50C9-6FF479CCE055}"/>
              </a:ext>
            </a:extLst>
          </p:cNvPr>
          <p:cNvCxnSpPr>
            <a:cxnSpLocks/>
          </p:cNvCxnSpPr>
          <p:nvPr/>
        </p:nvCxnSpPr>
        <p:spPr>
          <a:xfrm>
            <a:off x="6598321" y="4524222"/>
            <a:ext cx="359906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k pil 55">
            <a:extLst>
              <a:ext uri="{FF2B5EF4-FFF2-40B4-BE49-F238E27FC236}">
                <a16:creationId xmlns:a16="http://schemas.microsoft.com/office/drawing/2014/main" id="{1B9A6322-2074-EBBC-AE47-9D9B23BAAD28}"/>
              </a:ext>
            </a:extLst>
          </p:cNvPr>
          <p:cNvCxnSpPr>
            <a:cxnSpLocks/>
          </p:cNvCxnSpPr>
          <p:nvPr/>
        </p:nvCxnSpPr>
        <p:spPr>
          <a:xfrm>
            <a:off x="1869825" y="4887334"/>
            <a:ext cx="720000" cy="2160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ak pil 56">
            <a:extLst>
              <a:ext uri="{FF2B5EF4-FFF2-40B4-BE49-F238E27FC236}">
                <a16:creationId xmlns:a16="http://schemas.microsoft.com/office/drawing/2014/main" id="{1F21458E-7B46-54C7-5073-62483608D4C0}"/>
              </a:ext>
            </a:extLst>
          </p:cNvPr>
          <p:cNvCxnSpPr>
            <a:cxnSpLocks/>
          </p:cNvCxnSpPr>
          <p:nvPr/>
        </p:nvCxnSpPr>
        <p:spPr>
          <a:xfrm flipV="1">
            <a:off x="4170581" y="4928159"/>
            <a:ext cx="720000" cy="2160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ak pil 57">
            <a:extLst>
              <a:ext uri="{FF2B5EF4-FFF2-40B4-BE49-F238E27FC236}">
                <a16:creationId xmlns:a16="http://schemas.microsoft.com/office/drawing/2014/main" id="{911F919D-1D83-EC99-E371-7AFC6E43940F}"/>
              </a:ext>
            </a:extLst>
          </p:cNvPr>
          <p:cNvCxnSpPr>
            <a:cxnSpLocks/>
          </p:cNvCxnSpPr>
          <p:nvPr/>
        </p:nvCxnSpPr>
        <p:spPr>
          <a:xfrm>
            <a:off x="4170581" y="3879853"/>
            <a:ext cx="720000" cy="2160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ell 125">
            <a:extLst>
              <a:ext uri="{FF2B5EF4-FFF2-40B4-BE49-F238E27FC236}">
                <a16:creationId xmlns:a16="http://schemas.microsoft.com/office/drawing/2014/main" id="{9A7050BB-91F7-8D3D-C16B-2AF699095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073834"/>
              </p:ext>
            </p:extLst>
          </p:nvPr>
        </p:nvGraphicFramePr>
        <p:xfrm>
          <a:off x="4957266" y="5025488"/>
          <a:ext cx="1514244" cy="27755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2374">
                  <a:extLst>
                    <a:ext uri="{9D8B030D-6E8A-4147-A177-3AD203B41FA5}">
                      <a16:colId xmlns:a16="http://schemas.microsoft.com/office/drawing/2014/main" val="2805777991"/>
                    </a:ext>
                  </a:extLst>
                </a:gridCol>
                <a:gridCol w="252374">
                  <a:extLst>
                    <a:ext uri="{9D8B030D-6E8A-4147-A177-3AD203B41FA5}">
                      <a16:colId xmlns:a16="http://schemas.microsoft.com/office/drawing/2014/main" val="2824191403"/>
                    </a:ext>
                  </a:extLst>
                </a:gridCol>
                <a:gridCol w="252374">
                  <a:extLst>
                    <a:ext uri="{9D8B030D-6E8A-4147-A177-3AD203B41FA5}">
                      <a16:colId xmlns:a16="http://schemas.microsoft.com/office/drawing/2014/main" val="3540686980"/>
                    </a:ext>
                  </a:extLst>
                </a:gridCol>
                <a:gridCol w="252374">
                  <a:extLst>
                    <a:ext uri="{9D8B030D-6E8A-4147-A177-3AD203B41FA5}">
                      <a16:colId xmlns:a16="http://schemas.microsoft.com/office/drawing/2014/main" val="1744834566"/>
                    </a:ext>
                  </a:extLst>
                </a:gridCol>
                <a:gridCol w="252374">
                  <a:extLst>
                    <a:ext uri="{9D8B030D-6E8A-4147-A177-3AD203B41FA5}">
                      <a16:colId xmlns:a16="http://schemas.microsoft.com/office/drawing/2014/main" val="2648544158"/>
                    </a:ext>
                  </a:extLst>
                </a:gridCol>
                <a:gridCol w="252374">
                  <a:extLst>
                    <a:ext uri="{9D8B030D-6E8A-4147-A177-3AD203B41FA5}">
                      <a16:colId xmlns:a16="http://schemas.microsoft.com/office/drawing/2014/main" val="595763469"/>
                    </a:ext>
                  </a:extLst>
                </a:gridCol>
              </a:tblGrid>
              <a:tr h="277557"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7FF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A2A2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802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996017"/>
                  </a:ext>
                </a:extLst>
              </a:tr>
            </a:tbl>
          </a:graphicData>
        </a:graphic>
      </p:graphicFrame>
      <p:sp>
        <p:nvSpPr>
          <p:cNvPr id="65" name="textruta 64">
            <a:extLst>
              <a:ext uri="{FF2B5EF4-FFF2-40B4-BE49-F238E27FC236}">
                <a16:creationId xmlns:a16="http://schemas.microsoft.com/office/drawing/2014/main" id="{48FFA415-B82E-37E5-6FA4-384F6DD4E582}"/>
              </a:ext>
            </a:extLst>
          </p:cNvPr>
          <p:cNvSpPr txBox="1"/>
          <p:nvPr/>
        </p:nvSpPr>
        <p:spPr>
          <a:xfrm>
            <a:off x="2545931" y="2601619"/>
            <a:ext cx="1595945" cy="44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Extract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RGBD images</a:t>
            </a:r>
          </a:p>
        </p:txBody>
      </p:sp>
      <p:sp>
        <p:nvSpPr>
          <p:cNvPr id="66" name="textruta 65">
            <a:extLst>
              <a:ext uri="{FF2B5EF4-FFF2-40B4-BE49-F238E27FC236}">
                <a16:creationId xmlns:a16="http://schemas.microsoft.com/office/drawing/2014/main" id="{AED80157-57BC-B037-45B9-277D51F23844}"/>
              </a:ext>
            </a:extLst>
          </p:cNvPr>
          <p:cNvSpPr txBox="1"/>
          <p:nvPr/>
        </p:nvSpPr>
        <p:spPr>
          <a:xfrm>
            <a:off x="4875565" y="2595311"/>
            <a:ext cx="1595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Extract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DINO features and </a:t>
            </a:r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project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them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as elevation </a:t>
            </a:r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map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or </a:t>
            </a:r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point</a:t>
            </a:r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sv-SE" sz="11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cloud</a:t>
            </a:r>
            <a:endParaRPr lang="sv-SE" sz="1100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textruta 66">
            <a:extLst>
              <a:ext uri="{FF2B5EF4-FFF2-40B4-BE49-F238E27FC236}">
                <a16:creationId xmlns:a16="http://schemas.microsoft.com/office/drawing/2014/main" id="{CAE156F2-D8BC-A033-F03B-209DCFD04FF6}"/>
              </a:ext>
            </a:extLst>
          </p:cNvPr>
          <p:cNvSpPr txBox="1"/>
          <p:nvPr/>
        </p:nvSpPr>
        <p:spPr>
          <a:xfrm>
            <a:off x="7003634" y="2595311"/>
            <a:ext cx="1595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Adaptive Control</a:t>
            </a:r>
          </a:p>
        </p:txBody>
      </p:sp>
      <p:pic>
        <p:nvPicPr>
          <p:cNvPr id="84" name="Bildobjekt 83" descr="En bild som visar Himlakropp, Bärnsten, sfär, Månhändelse&#10;&#10;Automatiskt genererad beskrivning">
            <a:extLst>
              <a:ext uri="{FF2B5EF4-FFF2-40B4-BE49-F238E27FC236}">
                <a16:creationId xmlns:a16="http://schemas.microsoft.com/office/drawing/2014/main" id="{81E65749-567D-7C67-947A-C48E9DD160F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52" t="23036" r="26567" b="18799"/>
          <a:stretch/>
        </p:blipFill>
        <p:spPr>
          <a:xfrm>
            <a:off x="1139356" y="2207429"/>
            <a:ext cx="430508" cy="418096"/>
          </a:xfrm>
          <a:prstGeom prst="rect">
            <a:avLst/>
          </a:prstGeom>
        </p:spPr>
      </p:pic>
      <p:sp>
        <p:nvSpPr>
          <p:cNvPr id="85" name="textruta 84">
            <a:extLst>
              <a:ext uri="{FF2B5EF4-FFF2-40B4-BE49-F238E27FC236}">
                <a16:creationId xmlns:a16="http://schemas.microsoft.com/office/drawing/2014/main" id="{56E994DF-2732-C73E-D736-2C34309DBAE0}"/>
              </a:ext>
            </a:extLst>
          </p:cNvPr>
          <p:cNvSpPr txBox="1"/>
          <p:nvPr/>
        </p:nvSpPr>
        <p:spPr>
          <a:xfrm>
            <a:off x="1131152" y="2256757"/>
            <a:ext cx="4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pic>
        <p:nvPicPr>
          <p:cNvPr id="87" name="Bildobjekt 86" descr="En bild som visar Himlakropp, Bärnsten, sfär, Månhändelse&#10;&#10;Automatiskt genererad beskrivning">
            <a:extLst>
              <a:ext uri="{FF2B5EF4-FFF2-40B4-BE49-F238E27FC236}">
                <a16:creationId xmlns:a16="http://schemas.microsoft.com/office/drawing/2014/main" id="{A2805A4E-44D0-4DCC-E983-FB7FDC701E2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52" t="23036" r="26567" b="18799"/>
          <a:stretch/>
        </p:blipFill>
        <p:spPr>
          <a:xfrm>
            <a:off x="3172187" y="2207429"/>
            <a:ext cx="430508" cy="418096"/>
          </a:xfrm>
          <a:prstGeom prst="rect">
            <a:avLst/>
          </a:prstGeom>
        </p:spPr>
      </p:pic>
      <p:sp>
        <p:nvSpPr>
          <p:cNvPr id="88" name="textruta 87">
            <a:extLst>
              <a:ext uri="{FF2B5EF4-FFF2-40B4-BE49-F238E27FC236}">
                <a16:creationId xmlns:a16="http://schemas.microsoft.com/office/drawing/2014/main" id="{C0616860-DBA3-028D-5B60-35451CBA5C49}"/>
              </a:ext>
            </a:extLst>
          </p:cNvPr>
          <p:cNvSpPr txBox="1"/>
          <p:nvPr/>
        </p:nvSpPr>
        <p:spPr>
          <a:xfrm>
            <a:off x="3163983" y="2256757"/>
            <a:ext cx="4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pic>
        <p:nvPicPr>
          <p:cNvPr id="89" name="Bildobjekt 88" descr="En bild som visar Himlakropp, Bärnsten, sfär, Månhändelse&#10;&#10;Automatiskt genererad beskrivning">
            <a:extLst>
              <a:ext uri="{FF2B5EF4-FFF2-40B4-BE49-F238E27FC236}">
                <a16:creationId xmlns:a16="http://schemas.microsoft.com/office/drawing/2014/main" id="{E7B53A1C-8389-6FFB-AA1F-F3A0F690299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52" t="23036" r="26567" b="18799"/>
          <a:stretch/>
        </p:blipFill>
        <p:spPr>
          <a:xfrm>
            <a:off x="5498285" y="2207429"/>
            <a:ext cx="430508" cy="418096"/>
          </a:xfrm>
          <a:prstGeom prst="rect">
            <a:avLst/>
          </a:prstGeom>
        </p:spPr>
      </p:pic>
      <p:sp>
        <p:nvSpPr>
          <p:cNvPr id="90" name="textruta 89">
            <a:extLst>
              <a:ext uri="{FF2B5EF4-FFF2-40B4-BE49-F238E27FC236}">
                <a16:creationId xmlns:a16="http://schemas.microsoft.com/office/drawing/2014/main" id="{DF6CD96A-40E8-88E6-DDF3-BB9745B624C7}"/>
              </a:ext>
            </a:extLst>
          </p:cNvPr>
          <p:cNvSpPr txBox="1"/>
          <p:nvPr/>
        </p:nvSpPr>
        <p:spPr>
          <a:xfrm>
            <a:off x="5490081" y="2256757"/>
            <a:ext cx="4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pic>
        <p:nvPicPr>
          <p:cNvPr id="91" name="Bildobjekt 90" descr="En bild som visar Himlakropp, Bärnsten, sfär, Månhändelse&#10;&#10;Automatiskt genererad beskrivning">
            <a:extLst>
              <a:ext uri="{FF2B5EF4-FFF2-40B4-BE49-F238E27FC236}">
                <a16:creationId xmlns:a16="http://schemas.microsoft.com/office/drawing/2014/main" id="{3F1A0F4C-21C5-71D4-4A23-408FCD923B1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52" t="23036" r="26567" b="18799"/>
          <a:stretch/>
        </p:blipFill>
        <p:spPr>
          <a:xfrm>
            <a:off x="7600925" y="2207429"/>
            <a:ext cx="430508" cy="418096"/>
          </a:xfrm>
          <a:prstGeom prst="rect">
            <a:avLst/>
          </a:prstGeom>
        </p:spPr>
      </p:pic>
      <p:sp>
        <p:nvSpPr>
          <p:cNvPr id="92" name="textruta 91">
            <a:extLst>
              <a:ext uri="{FF2B5EF4-FFF2-40B4-BE49-F238E27FC236}">
                <a16:creationId xmlns:a16="http://schemas.microsoft.com/office/drawing/2014/main" id="{055BDB95-2F45-38B4-6518-87F4F6E4BE43}"/>
              </a:ext>
            </a:extLst>
          </p:cNvPr>
          <p:cNvSpPr txBox="1"/>
          <p:nvPr/>
        </p:nvSpPr>
        <p:spPr>
          <a:xfrm>
            <a:off x="7592721" y="2256757"/>
            <a:ext cx="44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pic>
        <p:nvPicPr>
          <p:cNvPr id="95" name="Bildobjekt 94" descr="En bild som visar svart, mörker, skärmbild, svart och vit&#10;&#10;Automatiskt genererad beskrivning">
            <a:extLst>
              <a:ext uri="{FF2B5EF4-FFF2-40B4-BE49-F238E27FC236}">
                <a16:creationId xmlns:a16="http://schemas.microsoft.com/office/drawing/2014/main" id="{FF3A6ED3-BDC2-BBEE-16A7-031C60927C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22" t="11748" r="14600"/>
          <a:stretch/>
        </p:blipFill>
        <p:spPr>
          <a:xfrm rot="2433620">
            <a:off x="7439795" y="-1526272"/>
            <a:ext cx="5855103" cy="449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7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3" grpId="0"/>
      <p:bldP spid="65" grpId="0"/>
      <p:bldP spid="66" grpId="0"/>
      <p:bldP spid="67" grpId="0"/>
      <p:bldP spid="85" grpId="0"/>
      <p:bldP spid="88" grpId="0"/>
      <p:bldP spid="90" grpId="0"/>
      <p:bldP spid="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latshållare för innehåll 8" descr="En bild som visar Himlakropp, rymden, planet, Månhändelse&#10;&#10;Automatiskt genererad beskrivning">
            <a:extLst>
              <a:ext uri="{FF2B5EF4-FFF2-40B4-BE49-F238E27FC236}">
                <a16:creationId xmlns:a16="http://schemas.microsoft.com/office/drawing/2014/main" id="{C3AA6403-A67A-D4A4-4763-11B02B788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" t="9153" r="45043" b="16530"/>
          <a:stretch/>
        </p:blipFill>
        <p:spPr>
          <a:xfrm>
            <a:off x="6989870" y="2065757"/>
            <a:ext cx="1397947" cy="1341211"/>
          </a:xfrm>
          <a:prstGeom prst="rect">
            <a:avLst/>
          </a:prstGeom>
        </p:spPr>
      </p:pic>
      <p:pic>
        <p:nvPicPr>
          <p:cNvPr id="2" name="Platshållare för innehåll 8" descr="En bild som visar Himlakropp, rymden, planet, Månhändelse&#10;&#10;Automatiskt genererad beskrivning">
            <a:extLst>
              <a:ext uri="{FF2B5EF4-FFF2-40B4-BE49-F238E27FC236}">
                <a16:creationId xmlns:a16="http://schemas.microsoft.com/office/drawing/2014/main" id="{CF5F80AA-0676-8252-C656-A09F553EB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" t="9153" r="45043" b="16530"/>
          <a:stretch/>
        </p:blipFill>
        <p:spPr>
          <a:xfrm>
            <a:off x="2781494" y="2065757"/>
            <a:ext cx="1397947" cy="1341211"/>
          </a:xfrm>
          <a:prstGeom prst="rect">
            <a:avLst/>
          </a:prstGeom>
        </p:spPr>
      </p:pic>
      <p:sp>
        <p:nvSpPr>
          <p:cNvPr id="14" name="Underrubrik 2">
            <a:extLst>
              <a:ext uri="{FF2B5EF4-FFF2-40B4-BE49-F238E27FC236}">
                <a16:creationId xmlns:a16="http://schemas.microsoft.com/office/drawing/2014/main" id="{C3EC1C6A-8644-EBD1-D038-D2C1C43C5031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Introduction</a:t>
            </a:r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43FFC1E6-8C4D-CBB1-21EA-A797F129775D}"/>
              </a:ext>
            </a:extLst>
          </p:cNvPr>
          <p:cNvSpPr txBox="1">
            <a:spLocks/>
          </p:cNvSpPr>
          <p:nvPr/>
        </p:nvSpPr>
        <p:spPr>
          <a:xfrm>
            <a:off x="628650" y="803941"/>
            <a:ext cx="7127421" cy="71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sv-SE"/>
              <a:t>Agenda</a:t>
            </a:r>
            <a:endParaRPr lang="sv-SE" dirty="0"/>
          </a:p>
        </p:txBody>
      </p:sp>
      <p:pic>
        <p:nvPicPr>
          <p:cNvPr id="5" name="Platshållare för innehåll 8" descr="En bild som visar Himlakropp, rymden, planet, Månhändelse&#10;&#10;Automatiskt genererad beskrivning">
            <a:extLst>
              <a:ext uri="{FF2B5EF4-FFF2-40B4-BE49-F238E27FC236}">
                <a16:creationId xmlns:a16="http://schemas.microsoft.com/office/drawing/2014/main" id="{791482DF-72D6-CE7F-C9D0-FB9C01A36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" t="9153" r="45043" b="16530"/>
          <a:stretch/>
        </p:blipFill>
        <p:spPr>
          <a:xfrm>
            <a:off x="675003" y="2074190"/>
            <a:ext cx="1397947" cy="1341211"/>
          </a:xfrm>
          <a:prstGeom prst="rect">
            <a:avLst/>
          </a:prstGeom>
        </p:spPr>
      </p:pic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EA08E0FB-D5B1-F694-B614-464F21E9CDA8}"/>
              </a:ext>
            </a:extLst>
          </p:cNvPr>
          <p:cNvSpPr txBox="1">
            <a:spLocks/>
          </p:cNvSpPr>
          <p:nvPr/>
        </p:nvSpPr>
        <p:spPr>
          <a:xfrm>
            <a:off x="405162" y="3550531"/>
            <a:ext cx="1945042" cy="2499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1800" b="1" dirty="0"/>
              <a:t>THEORY</a:t>
            </a:r>
          </a:p>
          <a:p>
            <a:pPr algn="ctr"/>
            <a:r>
              <a:rPr lang="sv-SE" sz="1400" dirty="0" err="1"/>
              <a:t>Project’s</a:t>
            </a:r>
            <a:r>
              <a:rPr lang="sv-SE" sz="1400" dirty="0"/>
              <a:t> pipeline</a:t>
            </a:r>
          </a:p>
          <a:p>
            <a:pPr algn="ctr"/>
            <a:r>
              <a:rPr lang="sv-SE" sz="1400" dirty="0"/>
              <a:t>Vision transformers</a:t>
            </a:r>
          </a:p>
          <a:p>
            <a:pPr algn="ctr"/>
            <a:r>
              <a:rPr lang="sv-SE" sz="1400" dirty="0"/>
              <a:t>Dino and DinoV2</a:t>
            </a:r>
          </a:p>
          <a:p>
            <a:pPr algn="ctr"/>
            <a:r>
              <a:rPr lang="sv-SE" sz="1400" dirty="0" err="1"/>
              <a:t>Dimensionality</a:t>
            </a:r>
            <a:r>
              <a:rPr lang="sv-SE" sz="1400" dirty="0"/>
              <a:t> </a:t>
            </a:r>
            <a:r>
              <a:rPr lang="sv-SE" sz="1400" dirty="0" err="1"/>
              <a:t>reduction</a:t>
            </a:r>
            <a:endParaRPr lang="sv-SE" sz="1400" dirty="0"/>
          </a:p>
          <a:p>
            <a:pPr algn="ctr"/>
            <a:r>
              <a:rPr lang="sv-SE" sz="1400" dirty="0"/>
              <a:t>Point </a:t>
            </a:r>
            <a:r>
              <a:rPr lang="sv-SE" sz="1400" dirty="0" err="1"/>
              <a:t>clouds</a:t>
            </a:r>
            <a:endParaRPr lang="sv-SE" sz="1400" dirty="0"/>
          </a:p>
        </p:txBody>
      </p:sp>
      <p:pic>
        <p:nvPicPr>
          <p:cNvPr id="10" name="Bild 9" descr="Presentation med cirkeldiagram med hel fyllning">
            <a:extLst>
              <a:ext uri="{FF2B5EF4-FFF2-40B4-BE49-F238E27FC236}">
                <a16:creationId xmlns:a16="http://schemas.microsoft.com/office/drawing/2014/main" id="{B9AF8882-3078-5A95-D429-EBF1942B3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7642" y="2363729"/>
            <a:ext cx="681915" cy="681915"/>
          </a:xfrm>
          <a:prstGeom prst="rect">
            <a:avLst/>
          </a:prstGeom>
        </p:spPr>
      </p:pic>
      <p:pic>
        <p:nvPicPr>
          <p:cNvPr id="11" name="Bild 10" descr="Glödlampa och kugghjul med hel fyllning">
            <a:extLst>
              <a:ext uri="{FF2B5EF4-FFF2-40B4-BE49-F238E27FC236}">
                <a16:creationId xmlns:a16="http://schemas.microsoft.com/office/drawing/2014/main" id="{BC6E331D-6BD0-A0ED-76A8-9A58DD964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578" y="2326849"/>
            <a:ext cx="718795" cy="718795"/>
          </a:xfrm>
          <a:prstGeom prst="rect">
            <a:avLst/>
          </a:prstGeom>
        </p:spPr>
      </p:pic>
      <p:pic>
        <p:nvPicPr>
          <p:cNvPr id="3" name="Bild 2" descr="Robot med hel fyllning">
            <a:extLst>
              <a:ext uri="{FF2B5EF4-FFF2-40B4-BE49-F238E27FC236}">
                <a16:creationId xmlns:a16="http://schemas.microsoft.com/office/drawing/2014/main" id="{B70B21AC-F0CB-C192-3A37-6685D23D2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9341" y="2294903"/>
            <a:ext cx="750741" cy="750741"/>
          </a:xfrm>
          <a:prstGeom prst="rect">
            <a:avLst/>
          </a:prstGeom>
        </p:spPr>
      </p:pic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B5DA7E16-EF94-F955-883D-26D09C197B38}"/>
              </a:ext>
            </a:extLst>
          </p:cNvPr>
          <p:cNvSpPr txBox="1">
            <a:spLocks/>
          </p:cNvSpPr>
          <p:nvPr/>
        </p:nvSpPr>
        <p:spPr>
          <a:xfrm>
            <a:off x="2511653" y="3542098"/>
            <a:ext cx="1945042" cy="2499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1800" b="1" dirty="0"/>
              <a:t>RESULTS</a:t>
            </a:r>
          </a:p>
          <a:p>
            <a:pPr algn="ctr"/>
            <a:r>
              <a:rPr lang="sv-SE" sz="1400" dirty="0"/>
              <a:t>PCA on Dino</a:t>
            </a:r>
          </a:p>
          <a:p>
            <a:pPr algn="ctr"/>
            <a:r>
              <a:rPr lang="sv-SE" sz="1400" dirty="0"/>
              <a:t>PCA different </a:t>
            </a:r>
            <a:r>
              <a:rPr lang="sv-SE" sz="1400" dirty="0" err="1"/>
              <a:t>terrains</a:t>
            </a:r>
            <a:endParaRPr lang="sv-SE" sz="1400" dirty="0"/>
          </a:p>
          <a:p>
            <a:pPr algn="ctr"/>
            <a:r>
              <a:rPr lang="sv-SE" sz="1400" dirty="0"/>
              <a:t>Elevation </a:t>
            </a:r>
            <a:r>
              <a:rPr lang="sv-SE" sz="1400" dirty="0" err="1"/>
              <a:t>Map</a:t>
            </a:r>
            <a:endParaRPr lang="sv-SE" sz="1400" dirty="0"/>
          </a:p>
        </p:txBody>
      </p:sp>
      <p:pic>
        <p:nvPicPr>
          <p:cNvPr id="16" name="Platshållare för innehåll 8" descr="En bild som visar Himlakropp, rymden, planet, Månhändelse&#10;&#10;Automatiskt genererad beskrivning">
            <a:extLst>
              <a:ext uri="{FF2B5EF4-FFF2-40B4-BE49-F238E27FC236}">
                <a16:creationId xmlns:a16="http://schemas.microsoft.com/office/drawing/2014/main" id="{BE833F7D-B8FF-1C82-03F7-56B992B65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" t="9153" r="45043" b="16530"/>
          <a:stretch/>
        </p:blipFill>
        <p:spPr>
          <a:xfrm>
            <a:off x="4883379" y="2074190"/>
            <a:ext cx="1397947" cy="1341211"/>
          </a:xfrm>
          <a:prstGeom prst="rect">
            <a:avLst/>
          </a:prstGeom>
        </p:spPr>
      </p:pic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0F9041FF-2556-88FD-0C63-118972B6F93B}"/>
              </a:ext>
            </a:extLst>
          </p:cNvPr>
          <p:cNvSpPr txBox="1">
            <a:spLocks/>
          </p:cNvSpPr>
          <p:nvPr/>
        </p:nvSpPr>
        <p:spPr>
          <a:xfrm>
            <a:off x="4613538" y="3550531"/>
            <a:ext cx="1945042" cy="2499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1800" b="1" dirty="0"/>
              <a:t>DISCUSSION</a:t>
            </a:r>
          </a:p>
          <a:p>
            <a:pPr algn="ctr"/>
            <a:r>
              <a:rPr lang="sv-SE" sz="1400" dirty="0" err="1"/>
              <a:t>Dimensionality</a:t>
            </a:r>
            <a:r>
              <a:rPr lang="sv-SE" sz="1400" dirty="0"/>
              <a:t> </a:t>
            </a:r>
            <a:r>
              <a:rPr lang="sv-SE" sz="1400" dirty="0" err="1"/>
              <a:t>reduction</a:t>
            </a:r>
            <a:r>
              <a:rPr lang="sv-SE" sz="1400" dirty="0"/>
              <a:t> </a:t>
            </a:r>
            <a:r>
              <a:rPr lang="sv-SE" sz="1400" dirty="0" err="1"/>
              <a:t>method</a:t>
            </a:r>
            <a:endParaRPr lang="sv-SE" sz="1400" dirty="0"/>
          </a:p>
          <a:p>
            <a:pPr algn="ctr"/>
            <a:r>
              <a:rPr lang="sv-SE" sz="1400" dirty="0" err="1"/>
              <a:t>Evaluate</a:t>
            </a:r>
            <a:r>
              <a:rPr lang="sv-SE" sz="1400" dirty="0"/>
              <a:t> PCA on Dino</a:t>
            </a:r>
          </a:p>
          <a:p>
            <a:pPr algn="ctr"/>
            <a:r>
              <a:rPr lang="sv-SE" sz="1400" dirty="0"/>
              <a:t>Elevation </a:t>
            </a:r>
            <a:r>
              <a:rPr lang="sv-SE" sz="1400" dirty="0" err="1"/>
              <a:t>map</a:t>
            </a:r>
            <a:endParaRPr lang="sv-SE" sz="1400" dirty="0"/>
          </a:p>
        </p:txBody>
      </p:sp>
      <p:sp>
        <p:nvSpPr>
          <p:cNvPr id="20" name="Platshållare för innehåll 2">
            <a:extLst>
              <a:ext uri="{FF2B5EF4-FFF2-40B4-BE49-F238E27FC236}">
                <a16:creationId xmlns:a16="http://schemas.microsoft.com/office/drawing/2014/main" id="{6FF21A16-CE82-F275-5EC5-567C5B383210}"/>
              </a:ext>
            </a:extLst>
          </p:cNvPr>
          <p:cNvSpPr txBox="1">
            <a:spLocks/>
          </p:cNvSpPr>
          <p:nvPr/>
        </p:nvSpPr>
        <p:spPr>
          <a:xfrm>
            <a:off x="6720029" y="3542098"/>
            <a:ext cx="1945042" cy="2499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1800" b="1" dirty="0"/>
              <a:t>SUMMARY</a:t>
            </a:r>
            <a:endParaRPr lang="sv-SE" sz="1400" dirty="0"/>
          </a:p>
          <a:p>
            <a:pPr algn="ctr"/>
            <a:r>
              <a:rPr lang="sv-SE" sz="1400" dirty="0" err="1"/>
              <a:t>Summarize</a:t>
            </a:r>
            <a:endParaRPr lang="sv-SE" sz="1400" dirty="0"/>
          </a:p>
          <a:p>
            <a:pPr algn="ctr"/>
            <a:r>
              <a:rPr lang="sv-SE" sz="1400" dirty="0" err="1"/>
              <a:t>Future</a:t>
            </a:r>
            <a:r>
              <a:rPr lang="sv-SE" sz="1400" dirty="0"/>
              <a:t> </a:t>
            </a:r>
            <a:r>
              <a:rPr lang="sv-SE" sz="1400" dirty="0" err="1"/>
              <a:t>work</a:t>
            </a:r>
            <a:endParaRPr lang="sv-SE" sz="1400" dirty="0"/>
          </a:p>
        </p:txBody>
      </p:sp>
      <p:pic>
        <p:nvPicPr>
          <p:cNvPr id="23" name="Bild 22" descr="Styrelserum med hel fyllning">
            <a:extLst>
              <a:ext uri="{FF2B5EF4-FFF2-40B4-BE49-F238E27FC236}">
                <a16:creationId xmlns:a16="http://schemas.microsoft.com/office/drawing/2014/main" id="{27FEFB2F-7E7C-E8D1-9255-0D66E3DC4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42436" y="2303005"/>
            <a:ext cx="766482" cy="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8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CF7D11-126A-19E1-CC87-B5F67641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Vision Transformers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10B57C7-C789-2B92-A617-186B8CC0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learning</a:t>
            </a:r>
            <a:r>
              <a:rPr lang="sv-SE" dirty="0"/>
              <a:t> </a:t>
            </a:r>
            <a:r>
              <a:rPr lang="sv-SE" dirty="0" err="1"/>
              <a:t>architecture</a:t>
            </a:r>
            <a:endParaRPr lang="sv-SE" dirty="0"/>
          </a:p>
          <a:p>
            <a:r>
              <a:rPr lang="sv-SE" dirty="0" err="1"/>
              <a:t>Inspired</a:t>
            </a:r>
            <a:r>
              <a:rPr lang="sv-SE" dirty="0"/>
              <a:t> by </a:t>
            </a:r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Language</a:t>
            </a:r>
            <a:r>
              <a:rPr lang="sv-SE" dirty="0"/>
              <a:t> </a:t>
            </a:r>
            <a:r>
              <a:rPr lang="sv-SE" dirty="0" err="1"/>
              <a:t>Processing</a:t>
            </a:r>
            <a:endParaRPr lang="sv-SE" dirty="0"/>
          </a:p>
          <a:p>
            <a:r>
              <a:rPr lang="sv-SE" dirty="0" err="1"/>
              <a:t>Training</a:t>
            </a:r>
            <a:r>
              <a:rPr lang="sv-SE" dirty="0"/>
              <a:t> on images</a:t>
            </a:r>
          </a:p>
          <a:p>
            <a:r>
              <a:rPr lang="sv-SE" dirty="0" err="1"/>
              <a:t>Flattens</a:t>
            </a:r>
            <a:r>
              <a:rPr lang="sv-SE" dirty="0"/>
              <a:t> image </a:t>
            </a:r>
            <a:r>
              <a:rPr lang="sv-SE" dirty="0" err="1"/>
              <a:t>instead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convoluting</a:t>
            </a:r>
            <a:endParaRPr lang="sv-SE" dirty="0"/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F722B20B-15CC-4A80-E8AF-08DFDE697373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Theory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370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1ED39F5-A622-7869-F77B-5E99A4D8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Dino and DinoV2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456B75-AE7B-A6EC-70A4-3155C3DEC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ViT:s</a:t>
            </a:r>
            <a:r>
              <a:rPr lang="sv-SE" dirty="0"/>
              <a:t> from Meta AI</a:t>
            </a:r>
          </a:p>
          <a:p>
            <a:r>
              <a:rPr lang="sv-SE" dirty="0" err="1"/>
              <a:t>Trained</a:t>
            </a:r>
            <a:r>
              <a:rPr lang="sv-SE" dirty="0"/>
              <a:t> on a </a:t>
            </a:r>
            <a:r>
              <a:rPr lang="sv-SE" dirty="0" err="1"/>
              <a:t>wide</a:t>
            </a:r>
            <a:r>
              <a:rPr lang="sv-SE" dirty="0"/>
              <a:t> </a:t>
            </a:r>
            <a:r>
              <a:rPr lang="sv-SE" dirty="0" err="1"/>
              <a:t>range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images</a:t>
            </a:r>
          </a:p>
          <a:p>
            <a:r>
              <a:rPr lang="sv-SE" dirty="0"/>
              <a:t>Self-</a:t>
            </a:r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training</a:t>
            </a:r>
            <a:endParaRPr lang="sv-SE" dirty="0"/>
          </a:p>
          <a:p>
            <a:r>
              <a:rPr lang="sv-SE" dirty="0"/>
              <a:t>Feature </a:t>
            </a:r>
            <a:r>
              <a:rPr lang="sv-SE" dirty="0" err="1"/>
              <a:t>embedders</a:t>
            </a:r>
            <a:endParaRPr lang="sv-SE" dirty="0"/>
          </a:p>
          <a:p>
            <a:r>
              <a:rPr lang="sv-SE" dirty="0" err="1"/>
              <a:t>Segmentation</a:t>
            </a:r>
            <a:r>
              <a:rPr lang="sv-SE" dirty="0"/>
              <a:t> and </a:t>
            </a:r>
            <a:r>
              <a:rPr lang="sv-SE" dirty="0" err="1"/>
              <a:t>depth</a:t>
            </a:r>
            <a:r>
              <a:rPr lang="sv-SE" dirty="0"/>
              <a:t> </a:t>
            </a:r>
            <a:r>
              <a:rPr lang="sv-SE" dirty="0" err="1"/>
              <a:t>estimation</a:t>
            </a:r>
            <a:endParaRPr lang="sv-SE" dirty="0"/>
          </a:p>
        </p:txBody>
      </p:sp>
      <p:pic>
        <p:nvPicPr>
          <p:cNvPr id="5" name="Bildobjekt 4" descr="En bild som visar däggdjur, gräs, igelkott, utomhus&#10;&#10;Automatiskt genererad beskrivning">
            <a:extLst>
              <a:ext uri="{FF2B5EF4-FFF2-40B4-BE49-F238E27FC236}">
                <a16:creationId xmlns:a16="http://schemas.microsoft.com/office/drawing/2014/main" id="{BDF9A238-17C3-FAFA-E04E-8C863BAC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80" y="4451119"/>
            <a:ext cx="1800000" cy="1800000"/>
          </a:xfrm>
          <a:prstGeom prst="rect">
            <a:avLst/>
          </a:prstGeom>
        </p:spPr>
      </p:pic>
      <p:pic>
        <p:nvPicPr>
          <p:cNvPr id="7" name="Bildobjekt 6" descr="En bild som visar konst&#10;&#10;Automatiskt genererad beskrivning med medelhög exakthet">
            <a:extLst>
              <a:ext uri="{FF2B5EF4-FFF2-40B4-BE49-F238E27FC236}">
                <a16:creationId xmlns:a16="http://schemas.microsoft.com/office/drawing/2014/main" id="{2E8DC429-BC40-8804-341F-D2CBFE6CB6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598D9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72000" y="4464596"/>
            <a:ext cx="1800000" cy="1800000"/>
          </a:xfrm>
          <a:prstGeom prst="rect">
            <a:avLst/>
          </a:prstGeom>
        </p:spPr>
      </p:pic>
      <p:pic>
        <p:nvPicPr>
          <p:cNvPr id="11" name="Bildobjekt 10" descr="En bild som visar skärmbild&#10;&#10;Automatiskt genererad beskrivning">
            <a:extLst>
              <a:ext uri="{FF2B5EF4-FFF2-40B4-BE49-F238E27FC236}">
                <a16:creationId xmlns:a16="http://schemas.microsoft.com/office/drawing/2014/main" id="{4E48B6E1-8E7A-753F-1E93-3AF318775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5" t="5" r="16664" b="364"/>
          <a:stretch/>
        </p:blipFill>
        <p:spPr>
          <a:xfrm>
            <a:off x="6049920" y="4468903"/>
            <a:ext cx="1800000" cy="1795693"/>
          </a:xfrm>
          <a:prstGeom prst="rect">
            <a:avLst/>
          </a:prstGeom>
        </p:spPr>
      </p:pic>
      <p:sp>
        <p:nvSpPr>
          <p:cNvPr id="12" name="Underrubrik 2">
            <a:extLst>
              <a:ext uri="{FF2B5EF4-FFF2-40B4-BE49-F238E27FC236}">
                <a16:creationId xmlns:a16="http://schemas.microsoft.com/office/drawing/2014/main" id="{70032086-37AD-EE0F-5279-DF54E024788C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Theory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894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AF2F7E1-CC32-7BD9-B3ED-AB934E5A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Dimensionality</a:t>
            </a:r>
            <a:r>
              <a:rPr lang="sv-SE" dirty="0"/>
              <a:t> </a:t>
            </a:r>
            <a:r>
              <a:rPr lang="sv-SE" dirty="0" err="1"/>
              <a:t>Reduction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1C711D-56D7-B964-32F7-85F67C03C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Principal Component </a:t>
            </a:r>
            <a:r>
              <a:rPr lang="sv-SE" dirty="0" err="1"/>
              <a:t>Analysis</a:t>
            </a:r>
            <a:r>
              <a:rPr lang="sv-SE" dirty="0"/>
              <a:t>, PCA</a:t>
            </a:r>
          </a:p>
          <a:p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dimensional</a:t>
            </a:r>
            <a:r>
              <a:rPr lang="sv-SE" dirty="0"/>
              <a:t> data to </a:t>
            </a:r>
            <a:r>
              <a:rPr lang="sv-SE" dirty="0" err="1"/>
              <a:t>smaller</a:t>
            </a:r>
            <a:r>
              <a:rPr lang="sv-SE" dirty="0"/>
              <a:t> </a:t>
            </a:r>
            <a:r>
              <a:rPr lang="sv-SE" dirty="0" err="1"/>
              <a:t>dimensional</a:t>
            </a:r>
            <a:r>
              <a:rPr lang="sv-SE" dirty="0"/>
              <a:t> data</a:t>
            </a:r>
          </a:p>
          <a:p>
            <a:r>
              <a:rPr lang="sv-SE" dirty="0"/>
              <a:t>SVD </a:t>
            </a:r>
            <a:r>
              <a:rPr lang="sv-SE" dirty="0" err="1"/>
              <a:t>based</a:t>
            </a:r>
            <a:r>
              <a:rPr lang="sv-SE" dirty="0"/>
              <a:t> PCA</a:t>
            </a:r>
          </a:p>
          <a:p>
            <a:r>
              <a:rPr lang="sv-SE" dirty="0" err="1"/>
              <a:t>Capture</a:t>
            </a:r>
            <a:r>
              <a:rPr lang="sv-SE" dirty="0"/>
              <a:t> variation</a:t>
            </a:r>
          </a:p>
          <a:p>
            <a:r>
              <a:rPr lang="sv-SE" dirty="0"/>
              <a:t>Rank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important</a:t>
            </a:r>
            <a:br>
              <a:rPr lang="sv-SE" dirty="0"/>
            </a:br>
            <a:r>
              <a:rPr lang="sv-SE" dirty="0" err="1"/>
              <a:t>components</a:t>
            </a:r>
            <a:endParaRPr lang="sv-SE" dirty="0"/>
          </a:p>
          <a:p>
            <a:endParaRPr lang="sv-SE" dirty="0"/>
          </a:p>
        </p:txBody>
      </p:sp>
      <p:pic>
        <p:nvPicPr>
          <p:cNvPr id="9" name="Bildobjekt 8" descr="En bild som visar skärmbild, text, diagram&#10;&#10;Automatiskt genererad beskrivning">
            <a:extLst>
              <a:ext uri="{FF2B5EF4-FFF2-40B4-BE49-F238E27FC236}">
                <a16:creationId xmlns:a16="http://schemas.microsoft.com/office/drawing/2014/main" id="{4F616BFD-8F9D-92C0-40C9-C1B71B57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2908300"/>
            <a:ext cx="3136900" cy="3556000"/>
          </a:xfrm>
          <a:prstGeom prst="rect">
            <a:avLst/>
          </a:prstGeom>
        </p:spPr>
      </p:pic>
      <p:sp>
        <p:nvSpPr>
          <p:cNvPr id="10" name="Underrubrik 2">
            <a:extLst>
              <a:ext uri="{FF2B5EF4-FFF2-40B4-BE49-F238E27FC236}">
                <a16:creationId xmlns:a16="http://schemas.microsoft.com/office/drawing/2014/main" id="{1249BE0A-F9E0-1FE7-1DF7-245FC2BA9F2C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Theory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3593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2C5FB1D-DBFE-8243-5A92-FC8D76DBB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Point Cloud </a:t>
            </a:r>
            <a:r>
              <a:rPr lang="sv-SE" dirty="0" err="1"/>
              <a:t>Algorithm</a:t>
            </a:r>
            <a:endParaRPr lang="sv-SE" dirty="0"/>
          </a:p>
        </p:txBody>
      </p:sp>
      <p:sp>
        <p:nvSpPr>
          <p:cNvPr id="22" name="Platshållare för innehåll 21">
            <a:extLst>
              <a:ext uri="{FF2B5EF4-FFF2-40B4-BE49-F238E27FC236}">
                <a16:creationId xmlns:a16="http://schemas.microsoft.com/office/drawing/2014/main" id="{C0DD5E3D-DCC4-75E8-9916-89D7DE607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Converting</a:t>
            </a:r>
            <a:r>
              <a:rPr lang="sv-SE" dirty="0"/>
              <a:t> </a:t>
            </a:r>
            <a:r>
              <a:rPr lang="sv-SE" dirty="0" err="1"/>
              <a:t>rgbd</a:t>
            </a:r>
            <a:r>
              <a:rPr lang="sv-SE" dirty="0"/>
              <a:t> images to </a:t>
            </a:r>
            <a:r>
              <a:rPr lang="sv-SE" dirty="0" err="1"/>
              <a:t>point</a:t>
            </a:r>
            <a:r>
              <a:rPr lang="sv-SE" dirty="0"/>
              <a:t> </a:t>
            </a:r>
            <a:r>
              <a:rPr lang="sv-SE" dirty="0" err="1"/>
              <a:t>clouds</a:t>
            </a:r>
            <a:endParaRPr lang="sv-SE" dirty="0"/>
          </a:p>
          <a:p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camera</a:t>
            </a:r>
            <a:r>
              <a:rPr lang="sv-SE" dirty="0"/>
              <a:t> </a:t>
            </a:r>
            <a:r>
              <a:rPr lang="sv-SE" dirty="0" err="1"/>
              <a:t>intrinsics</a:t>
            </a:r>
            <a:endParaRPr lang="sv-SE" dirty="0"/>
          </a:p>
          <a:p>
            <a:r>
              <a:rPr lang="sv-SE" dirty="0" err="1"/>
              <a:t>Calculate</a:t>
            </a:r>
            <a:r>
              <a:rPr lang="sv-SE" dirty="0"/>
              <a:t> the </a:t>
            </a:r>
            <a:r>
              <a:rPr lang="sv-SE" dirty="0" err="1"/>
              <a:t>point</a:t>
            </a:r>
            <a:r>
              <a:rPr lang="sv-SE" dirty="0"/>
              <a:t> </a:t>
            </a:r>
            <a:r>
              <a:rPr lang="sv-SE" dirty="0" err="1"/>
              <a:t>cloud</a:t>
            </a:r>
            <a:endParaRPr lang="sv-SE" dirty="0"/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0F7C0254-31F1-7043-BD87-AF552E0FD4DA}"/>
              </a:ext>
            </a:extLst>
          </p:cNvPr>
          <p:cNvSpPr txBox="1">
            <a:spLocks/>
          </p:cNvSpPr>
          <p:nvPr/>
        </p:nvSpPr>
        <p:spPr>
          <a:xfrm>
            <a:off x="6115050" y="6285475"/>
            <a:ext cx="2843646" cy="57252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 | </a:t>
            </a:r>
            <a:r>
              <a:rPr lang="sv-SE" dirty="0" err="1"/>
              <a:t>Theory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810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1295</TotalTime>
  <Words>655</Words>
  <Application>Microsoft Macintosh PowerPoint</Application>
  <PresentationFormat>Bildspel på skärmen (4:3)</PresentationFormat>
  <Paragraphs>174</Paragraphs>
  <Slides>27</Slides>
  <Notes>7</Notes>
  <HiddenSlides>0</HiddenSlides>
  <MMClips>1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Courant</vt:lpstr>
      <vt:lpstr>Office-tema</vt:lpstr>
      <vt:lpstr>Terrain Aware Adaptive Control</vt:lpstr>
      <vt:lpstr>Introduction</vt:lpstr>
      <vt:lpstr>Motivation</vt:lpstr>
      <vt:lpstr>Pipeline of the Project</vt:lpstr>
      <vt:lpstr>PowerPoint-presentation</vt:lpstr>
      <vt:lpstr>Vision Transformers</vt:lpstr>
      <vt:lpstr>Dino and DinoV2</vt:lpstr>
      <vt:lpstr>Dimensionality Reduction</vt:lpstr>
      <vt:lpstr>Point Cloud Algorithm</vt:lpstr>
      <vt:lpstr>PCA on Different Terrains</vt:lpstr>
      <vt:lpstr>PCA on Dino and DinoV2</vt:lpstr>
      <vt:lpstr>PCA on Dino and DinoV2</vt:lpstr>
      <vt:lpstr>Features in Elevation Map</vt:lpstr>
      <vt:lpstr>PCA to Reduce Dimensions</vt:lpstr>
      <vt:lpstr>Dino vs DinoV2</vt:lpstr>
      <vt:lpstr>Elevation Map</vt:lpstr>
      <vt:lpstr>Summary</vt:lpstr>
      <vt:lpstr>Future Work</vt:lpstr>
      <vt:lpstr>Acknowledgements</vt:lpstr>
      <vt:lpstr>Thank you for listening!</vt:lpstr>
      <vt:lpstr>SVD based PCA</vt:lpstr>
      <vt:lpstr>SVD based PCA</vt:lpstr>
      <vt:lpstr>Point Cloud Algorithm</vt:lpstr>
      <vt:lpstr>Autoencoders</vt:lpstr>
      <vt:lpstr>Autoencoders</vt:lpstr>
      <vt:lpstr>Autoencoders</vt:lpstr>
      <vt:lpstr>Autoencoders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Emilia Sjögren</dc:title>
  <dc:creator>Emilia Sjögren</dc:creator>
  <cp:lastModifiedBy>Emilia Sjögren</cp:lastModifiedBy>
  <cp:revision>2</cp:revision>
  <dcterms:created xsi:type="dcterms:W3CDTF">2023-08-01T16:18:47Z</dcterms:created>
  <dcterms:modified xsi:type="dcterms:W3CDTF">2023-08-24T19:43:06Z</dcterms:modified>
</cp:coreProperties>
</file>